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yanny.cruz@colegio-josemanuelbalmaceda.c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07067" y="553792"/>
            <a:ext cx="7766936" cy="3497044"/>
          </a:xfrm>
        </p:spPr>
        <p:txBody>
          <a:bodyPr/>
          <a:lstStyle/>
          <a:p>
            <a:r>
              <a:rPr lang="es-CL" dirty="0"/>
              <a:t>ARTES VISUALES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131026"/>
          </a:xfrm>
        </p:spPr>
        <p:txBody>
          <a:bodyPr>
            <a:normAutofit/>
          </a:bodyPr>
          <a:lstStyle/>
          <a:p>
            <a:r>
              <a:rPr lang="es-CL" dirty="0"/>
              <a:t>PRIMERO BÁSICO</a:t>
            </a:r>
          </a:p>
          <a:p>
            <a:r>
              <a:rPr lang="es-CL" dirty="0"/>
              <a:t>PROFESORA: YANNY CRUZ VILLA</a:t>
            </a:r>
          </a:p>
          <a:p>
            <a:r>
              <a:rPr lang="es-CL" sz="6000" dirty="0"/>
              <a:t>(NO IMPRIMIR)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5639" y="702033"/>
            <a:ext cx="4238364" cy="2251904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D79D536F-B74C-4D2A-9C9B-84C74CA7B6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0221" y="33203"/>
            <a:ext cx="2305050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405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ARTES VISUALES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OA-2</a:t>
            </a:r>
            <a:r>
              <a:rPr lang="es-CL" sz="2000" dirty="0">
                <a:latin typeface="Arial" panose="020B0604020202020204" pitchFamily="34" charset="0"/>
                <a:cs typeface="Arial" panose="020B0604020202020204" pitchFamily="34" charset="0"/>
              </a:rPr>
              <a:t>; Experimentar y aplicar elementos del lenguaje visual en sus trabajos de arte:</a:t>
            </a:r>
          </a:p>
          <a:p>
            <a:pPr marL="0" indent="0">
              <a:buNone/>
            </a:pPr>
            <a:r>
              <a:rPr lang="es-CL" sz="2000" dirty="0">
                <a:latin typeface="Arial" panose="020B0604020202020204" pitchFamily="34" charset="0"/>
                <a:cs typeface="Arial" panose="020B0604020202020204" pitchFamily="34" charset="0"/>
              </a:rPr>
              <a:t>› línea (gruesa, delgada, recta, ondulada e irregular)</a:t>
            </a:r>
          </a:p>
          <a:p>
            <a:pPr marL="0" indent="0">
              <a:buNone/>
            </a:pPr>
            <a:r>
              <a:rPr lang="es-CL" sz="2000" dirty="0">
                <a:latin typeface="Arial" panose="020B0604020202020204" pitchFamily="34" charset="0"/>
                <a:cs typeface="Arial" panose="020B0604020202020204" pitchFamily="34" charset="0"/>
              </a:rPr>
              <a:t>› color (puro, mezclado, fríos y cálidos)</a:t>
            </a:r>
          </a:p>
          <a:p>
            <a:pPr marL="0" indent="0">
              <a:buNone/>
            </a:pPr>
            <a:r>
              <a:rPr lang="es-CL" sz="2000" dirty="0">
                <a:latin typeface="Arial" panose="020B0604020202020204" pitchFamily="34" charset="0"/>
                <a:cs typeface="Arial" panose="020B0604020202020204" pitchFamily="34" charset="0"/>
              </a:rPr>
              <a:t>› textura (visual y táctil)</a:t>
            </a:r>
          </a:p>
          <a:p>
            <a:pPr marL="0" indent="0">
              <a:buNone/>
            </a:pPr>
            <a:endParaRPr lang="es-C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2000" b="1" dirty="0">
                <a:latin typeface="Arial" panose="020B0604020202020204" pitchFamily="34" charset="0"/>
                <a:cs typeface="Arial" panose="020B0604020202020204" pitchFamily="34" charset="0"/>
              </a:rPr>
              <a:t>Objetivo de la clase: </a:t>
            </a:r>
            <a:r>
              <a:rPr lang="es-CL" sz="2000" dirty="0">
                <a:latin typeface="Arial" panose="020B0604020202020204" pitchFamily="34" charset="0"/>
                <a:cs typeface="Arial" panose="020B0604020202020204" pitchFamily="34" charset="0"/>
              </a:rPr>
              <a:t>Aplicar diferentes tipos de líneas en sus dibujos y pinturas para expresar diferentes sensaciones y emociones (por ejemplo: lluvia, relámpago, viento, nube, entre otros.).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3C4B71D-A1B3-41C5-85CD-DA2CE70D77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16682"/>
            <a:ext cx="2305050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27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437883"/>
            <a:ext cx="8596668" cy="5603480"/>
          </a:xfrm>
        </p:spPr>
        <p:txBody>
          <a:bodyPr/>
          <a:lstStyle/>
          <a:p>
            <a:pPr marL="0" indent="0" algn="ctr">
              <a:buNone/>
            </a:pPr>
            <a:r>
              <a:rPr lang="es-CL" sz="3600" b="1" u="sng" dirty="0"/>
              <a:t>ACTIVIDAD</a:t>
            </a:r>
          </a:p>
          <a:p>
            <a:pPr marL="0" indent="0" algn="ctr">
              <a:buNone/>
            </a:pPr>
            <a:endParaRPr lang="es-CL" sz="3600" b="1" u="sng" dirty="0"/>
          </a:p>
          <a:p>
            <a:pPr marL="0" indent="0" algn="ctr">
              <a:buNone/>
            </a:pPr>
            <a:r>
              <a:rPr lang="es-CL" sz="2800" dirty="0"/>
              <a:t>En una hoja de block , o una hoja  blanca cualquiera, deberás dibujar los siguientes elementos con los dos tipos de líneas que estamos trabajando, recuerda que estas son LINEAS RECTAS Y LINEAS CURVAS, además al momento de colorear deberás ocupar colores como el rojo, naranjo, amarillo y fucsia (colores cálidos) y los colores azul, verde oscuro, violeta y verde claro (colores fríos), según como te parezca</a:t>
            </a:r>
            <a:r>
              <a:rPr lang="es-CL" dirty="0"/>
              <a:t>.</a:t>
            </a:r>
          </a:p>
          <a:p>
            <a:pPr marL="0" indent="0" algn="ctr">
              <a:buNone/>
            </a:pPr>
            <a:endParaRPr lang="es-CL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1354CD7-5EAC-497B-B558-8C9CF3BBAB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25" y="247650"/>
            <a:ext cx="2305050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6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347731"/>
            <a:ext cx="8596668" cy="6157844"/>
          </a:xfrm>
        </p:spPr>
        <p:txBody>
          <a:bodyPr>
            <a:normAutofit/>
          </a:bodyPr>
          <a:lstStyle/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r>
              <a:rPr lang="es-CL" dirty="0"/>
              <a:t>Lo que debes dibujar es lo siguiente:</a:t>
            </a:r>
          </a:p>
          <a:p>
            <a:r>
              <a:rPr lang="es-CL" dirty="0"/>
              <a:t>Relámpago</a:t>
            </a:r>
          </a:p>
          <a:p>
            <a:r>
              <a:rPr lang="es-CL" dirty="0"/>
              <a:t>Nubes</a:t>
            </a:r>
          </a:p>
          <a:p>
            <a:r>
              <a:rPr lang="es-CL" dirty="0"/>
              <a:t>Sol</a:t>
            </a:r>
          </a:p>
          <a:p>
            <a:r>
              <a:rPr lang="es-CL" dirty="0"/>
              <a:t>Lluvia</a:t>
            </a:r>
          </a:p>
          <a:p>
            <a:r>
              <a:rPr lang="es-CL" dirty="0"/>
              <a:t>Serpiente</a:t>
            </a:r>
          </a:p>
          <a:p>
            <a:r>
              <a:rPr lang="es-CL" dirty="0"/>
              <a:t>Cerdo</a:t>
            </a:r>
          </a:p>
          <a:p>
            <a:r>
              <a:rPr lang="es-CL" dirty="0"/>
              <a:t>Gusano </a:t>
            </a:r>
          </a:p>
          <a:p>
            <a:r>
              <a:rPr lang="es-CL" dirty="0"/>
              <a:t>Flor 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L" dirty="0"/>
              <a:t>Recuerda que una vez que este terminado tu trabajo debes enviar una fotografía al </a:t>
            </a:r>
            <a:r>
              <a:rPr lang="es-CL" dirty="0" err="1"/>
              <a:t>whatsApp</a:t>
            </a:r>
            <a:r>
              <a:rPr lang="es-CL" dirty="0"/>
              <a:t> 964174523 o al correo electrónico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L" dirty="0"/>
              <a:t> </a:t>
            </a:r>
            <a:r>
              <a:rPr lang="es-CL" dirty="0">
                <a:hlinkClick r:id="rId2"/>
              </a:rPr>
              <a:t>yanny.cruz@colegio-josemanuelbalmaceda.cl</a:t>
            </a:r>
            <a:endParaRPr lang="es-CL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849E5DF-1112-43DE-B130-95E8C7FCD3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873" y="147637"/>
            <a:ext cx="2305050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86663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</TotalTime>
  <Words>222</Words>
  <Application>Microsoft Office PowerPoint</Application>
  <PresentationFormat>Panorámica</PresentationFormat>
  <Paragraphs>28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Faceta</vt:lpstr>
      <vt:lpstr>ARTES VISUALES</vt:lpstr>
      <vt:lpstr>ARTES VISUALES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ARTES VISUALES</dc:title>
  <dc:creator>yanny cruz</dc:creator>
  <cp:lastModifiedBy>Jocelyn Madrid</cp:lastModifiedBy>
  <cp:revision>5</cp:revision>
  <dcterms:created xsi:type="dcterms:W3CDTF">2020-05-13T01:37:57Z</dcterms:created>
  <dcterms:modified xsi:type="dcterms:W3CDTF">2020-05-17T17:55:40Z</dcterms:modified>
</cp:coreProperties>
</file>