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965915"/>
            <a:ext cx="8825658" cy="3811466"/>
          </a:xfrm>
        </p:spPr>
        <p:txBody>
          <a:bodyPr/>
          <a:lstStyle/>
          <a:p>
            <a:r>
              <a:rPr lang="es-CL" dirty="0"/>
              <a:t>ARTES VISUALES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27206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PRIMERO </a:t>
            </a:r>
            <a:r>
              <a:rPr lang="es-CL" dirty="0" err="1"/>
              <a:t>BáSICO</a:t>
            </a:r>
            <a:endParaRPr lang="es-CL" dirty="0"/>
          </a:p>
          <a:p>
            <a:r>
              <a:rPr lang="es-CL" dirty="0"/>
              <a:t>PROFESORA: Yanny CRUZ VILLA</a:t>
            </a:r>
          </a:p>
          <a:p>
            <a:r>
              <a:rPr lang="es-CL" dirty="0"/>
              <a:t>ACTIVIDAD N°9</a:t>
            </a:r>
          </a:p>
          <a:p>
            <a:r>
              <a:rPr lang="es-CL" dirty="0"/>
              <a:t>( NO IMPRIMIR)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513" y="2107641"/>
            <a:ext cx="1962150" cy="23336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3" y="656309"/>
            <a:ext cx="1428865" cy="95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4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ARTES VISUALES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343954"/>
            <a:ext cx="8825659" cy="4404576"/>
          </a:xfrm>
        </p:spPr>
        <p:txBody>
          <a:bodyPr>
            <a:normAutofit/>
          </a:bodyPr>
          <a:lstStyle/>
          <a:p>
            <a:r>
              <a:rPr lang="es-CL" dirty="0"/>
              <a:t>OA-3; </a:t>
            </a:r>
            <a:r>
              <a:rPr lang="es-CL" b="1" dirty="0"/>
              <a:t>Expresar emociones e ideas en sus trabajos de arte a partir de la experimentación con: › materiales de modelado, de reciclaje, naturales, papeles, cartones, pegamentos, lápices, pinturas, textiles e imágenes digitales› herramientas para dibujar, pintar, cortar, modelar, unir tecnológicas (pincel, tijera, esteca, computador, entre otras) › procedimientos de dibujo, pintura, collage, escultura, dibujo digital y otros</a:t>
            </a:r>
          </a:p>
          <a:p>
            <a:endParaRPr lang="es-CL" b="1" dirty="0"/>
          </a:p>
          <a:p>
            <a:endParaRPr lang="es-CL" b="1" dirty="0"/>
          </a:p>
          <a:p>
            <a:r>
              <a:rPr lang="es-CL" b="1" dirty="0"/>
              <a:t>Objetivo de la clase: </a:t>
            </a:r>
            <a:r>
              <a:rPr lang="es-CL" sz="2400" b="1" u="sng" dirty="0"/>
              <a:t>Dibujar y pintar en colores cálidos y fríos las  actividades que nos producen alegría y tristeza</a:t>
            </a:r>
            <a:r>
              <a:rPr lang="es-CL" b="1" dirty="0"/>
              <a:t>.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3" y="656309"/>
            <a:ext cx="1428865" cy="95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actividad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54954" y="2240923"/>
            <a:ext cx="9457238" cy="4288665"/>
          </a:xfrm>
        </p:spPr>
        <p:txBody>
          <a:bodyPr/>
          <a:lstStyle/>
          <a:p>
            <a:r>
              <a:rPr lang="es-CL" dirty="0"/>
              <a:t>Bienvenidos a una nueva actividad en artes visuales, para esta oportunidad necesitaremos :</a:t>
            </a:r>
          </a:p>
          <a:p>
            <a:r>
              <a:rPr lang="es-CL" dirty="0"/>
              <a:t>Una hoja blanca o un de block</a:t>
            </a:r>
          </a:p>
          <a:p>
            <a:r>
              <a:rPr lang="es-CL" dirty="0"/>
              <a:t>Lápiz grafito para realizar el dibujo y goma de borrar.</a:t>
            </a:r>
          </a:p>
          <a:p>
            <a:r>
              <a:rPr lang="es-CL" dirty="0"/>
              <a:t>Lápices de colores</a:t>
            </a:r>
          </a:p>
          <a:p>
            <a:r>
              <a:rPr lang="es-CL" dirty="0"/>
              <a:t>O también pueden ser  temperas. </a:t>
            </a:r>
          </a:p>
          <a:p>
            <a:r>
              <a:rPr lang="es-CL" dirty="0"/>
              <a:t>Recuerda una vez terminado enviarlo vía fotografía al whatsApp de la profesora de artes visuales.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2817" y="4835813"/>
            <a:ext cx="2619375" cy="17430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3" y="656309"/>
            <a:ext cx="1428865" cy="95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176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actividad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489398" y="2292439"/>
            <a:ext cx="9156878" cy="4430333"/>
          </a:xfrm>
        </p:spPr>
        <p:txBody>
          <a:bodyPr>
            <a:normAutofit lnSpcReduction="10000"/>
          </a:bodyPr>
          <a:lstStyle/>
          <a:p>
            <a:r>
              <a:rPr lang="es-CL" sz="2000" dirty="0"/>
              <a:t>Ahora con ayuda de tus padres conversarán sobre cuales son las actividades que te hacen sentir alegría,  que te hacen estar contento y también cuales son la cosas que te producen pena o tristeza .</a:t>
            </a:r>
          </a:p>
          <a:p>
            <a:r>
              <a:rPr lang="es-CL" sz="2000" dirty="0"/>
              <a:t>Luego elegirás la que mas te guste en la emoción de alegría y cual en la que te produce tristeza.</a:t>
            </a:r>
          </a:p>
          <a:p>
            <a:r>
              <a:rPr lang="es-CL" sz="2000" dirty="0"/>
              <a:t>Le pedirás a un adulto que haga una línea en el centro de la hoja para dividirla en dos partes iguales .</a:t>
            </a:r>
          </a:p>
          <a:p>
            <a:r>
              <a:rPr lang="es-CL" sz="2000" dirty="0"/>
              <a:t>En una parte dibujarás la que produce alegría y la pintarás con colores cálidos en su mayoría, recuerda estos son : amarillo, naranjo y rojo.</a:t>
            </a:r>
          </a:p>
          <a:p>
            <a:r>
              <a:rPr lang="es-CL" sz="2000" dirty="0"/>
              <a:t>En la otra parte dibujarás lo que te produce tristeza y la pintarás con colores fríos en su mayoría, recuerda estos son: azul, verde y violeta</a:t>
            </a:r>
            <a:r>
              <a:rPr lang="es-CL" dirty="0"/>
              <a:t>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367" y="3087664"/>
            <a:ext cx="2143125" cy="21431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13" y="656309"/>
            <a:ext cx="1428865" cy="95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96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</TotalTime>
  <Words>319</Words>
  <Application>Microsoft Office PowerPoint</Application>
  <PresentationFormat>Panorámica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Sala de reuniones Ion</vt:lpstr>
      <vt:lpstr>ARTES VISUALES </vt:lpstr>
      <vt:lpstr>ARTES VISUALES</vt:lpstr>
      <vt:lpstr>actividad</vt:lpstr>
      <vt:lpstr>actividad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ARTES VISUALES</dc:title>
  <dc:creator>yanny cruz</dc:creator>
  <cp:lastModifiedBy>Jocelyn Madrid</cp:lastModifiedBy>
  <cp:revision>6</cp:revision>
  <dcterms:created xsi:type="dcterms:W3CDTF">2020-05-18T23:42:21Z</dcterms:created>
  <dcterms:modified xsi:type="dcterms:W3CDTF">2020-05-28T03:07:31Z</dcterms:modified>
</cp:coreProperties>
</file>