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DE2011-25E8-4F42-9CF1-87308D5FB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4294" y="12569"/>
            <a:ext cx="2305050" cy="12858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4BE4A3-9EFE-46EB-8B5A-E556CC74FD12}" type="datetimeFigureOut">
              <a:rPr lang="es-CL" smtClean="0"/>
              <a:pPr/>
              <a:t>17-05-2020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4A5CCA-F2CB-4D81-86BF-C99DC986CBD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33B339-D5E5-4384-A735-120365D204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38950" y="-12000"/>
            <a:ext cx="2305050" cy="1285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96050"/>
            <a:ext cx="6172200" cy="928694"/>
          </a:xfrm>
        </p:spPr>
        <p:txBody>
          <a:bodyPr>
            <a:normAutofit fontScale="90000"/>
          </a:bodyPr>
          <a:lstStyle/>
          <a:p>
            <a:r>
              <a:rPr lang="es-CL" dirty="0"/>
              <a:t>CIENCIAS NATURALES</a:t>
            </a:r>
            <a:br>
              <a:rPr lang="es-CL" dirty="0"/>
            </a:br>
            <a:r>
              <a:rPr lang="es-CL" dirty="0"/>
              <a:t>(necesitaremos audífonos) </a:t>
            </a:r>
          </a:p>
        </p:txBody>
      </p:sp>
      <p:sp>
        <p:nvSpPr>
          <p:cNvPr id="23554" name="AutoShape 2" descr="Ciencias Naturales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85860"/>
            <a:ext cx="54006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57422" y="5643578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PROFESORA: YANNY CRUZ VILLA  </a:t>
            </a:r>
          </a:p>
          <a:p>
            <a:r>
              <a:rPr lang="es-CL" dirty="0"/>
              <a:t>CURSO : SEGUNDO BASICO.</a:t>
            </a:r>
          </a:p>
          <a:p>
            <a:r>
              <a:rPr lang="es-CL" sz="3600" dirty="0"/>
              <a:t>(NO IMPRIMIR)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7"/>
    </mc:Choice>
    <mc:Fallback xmlns="">
      <p:transition spd="slow" advTm="30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ves&#10;Características:&#10;● Son ovíparos.&#10;● Vuelan.&#10;● Tienen plumas, alas y pico.&#10;● Respiran por pulmones.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8640"/>
            <a:ext cx="6840760" cy="645346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31"/>
    </mc:Choice>
    <mc:Fallback xmlns="">
      <p:transition spd="slow" advTm="4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ptiles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8640"/>
            <a:ext cx="6768752" cy="6552728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4"/>
    </mc:Choice>
    <mc:Fallback xmlns="">
      <p:transition spd="slow" advTm="12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ptiles&#10;Características:&#10;● Son ovíparos.&#10;● Se arrastran&#10;● Tienen escamas.&#10;● Respiran por pulmones.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8640"/>
            <a:ext cx="6768752" cy="666936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6"/>
    </mc:Choice>
    <mc:Fallback xmlns="">
      <p:transition spd="slow" advTm="38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nfibios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16632"/>
            <a:ext cx="6840760" cy="6741368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0"/>
    </mc:Choice>
    <mc:Fallback xmlns="">
      <p:transition spd="slow" advTm="1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fibios&#10;Características:&#10;● Son ovíparos.&#10;● Piel lisa.&#10;● Nacen en el agua.&#10;● Viven en la tierra.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67982"/>
            <a:ext cx="6840760" cy="657338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8"/>
    </mc:Choice>
    <mc:Fallback xmlns="">
      <p:transition spd="slow" advTm="5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ces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116632"/>
            <a:ext cx="6912768" cy="6741368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0"/>
    </mc:Choice>
    <mc:Fallback xmlns="">
      <p:transition spd="slow" advTm="14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eces&#10;Características:&#10;● Son ovíparos.&#10;● Tienen escamas y aletas.&#10;● Viven en el agua.&#10;● Respiran por branquias.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8640"/>
            <a:ext cx="6840760" cy="6552728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4"/>
    </mc:Choice>
    <mc:Fallback xmlns="">
      <p:transition spd="slow" advTm="43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CARACTERISTICAS DE LOS VERTEBRADOS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1" y="1397000"/>
          <a:ext cx="8429684" cy="398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8503">
                <a:tc gridSpan="5"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VERTEBRADOS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3">
                <a:tc>
                  <a:txBody>
                    <a:bodyPr/>
                    <a:lstStyle/>
                    <a:p>
                      <a:r>
                        <a:rPr lang="es-CL" dirty="0"/>
                        <a:t>MAMIFEROS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REPTILES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ANFIBIOS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PECES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3">
                <a:tc>
                  <a:txBody>
                    <a:bodyPr/>
                    <a:lstStyle/>
                    <a:p>
                      <a:r>
                        <a:rPr lang="es-CL" dirty="0"/>
                        <a:t>Vivíparos (nacen de la guatita de la mama)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Ovíparos (nacen de</a:t>
                      </a:r>
                      <a:r>
                        <a:rPr lang="es-CL" baseline="0" dirty="0"/>
                        <a:t> un huevo</a:t>
                      </a:r>
                      <a:r>
                        <a:rPr lang="es-CL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Ovíparos (nacen de un huevo)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Ovíparos (nacen de un huevo)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Ovíparos (nacen de un huevo)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3">
                <a:tc>
                  <a:txBody>
                    <a:bodyPr/>
                    <a:lstStyle/>
                    <a:p>
                      <a:r>
                        <a:rPr lang="es-CL" dirty="0"/>
                        <a:t>Su</a:t>
                      </a:r>
                      <a:r>
                        <a:rPr lang="es-CL" baseline="0" dirty="0"/>
                        <a:t> piel tiene</a:t>
                      </a:r>
                      <a:r>
                        <a:rPr lang="es-CL" dirty="0"/>
                        <a:t> pelos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 piel es escamosa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Tienen plumas y alas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 piel es 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Tienen</a:t>
                      </a:r>
                      <a:r>
                        <a:rPr lang="es-CL" baseline="0" dirty="0"/>
                        <a:t> escamas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3">
                <a:tc>
                  <a:txBody>
                    <a:bodyPr/>
                    <a:lstStyle/>
                    <a:p>
                      <a:r>
                        <a:rPr lang="es-CL" dirty="0"/>
                        <a:t>Respiran por pulmones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Respiran por pulmones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Respiran por pulmones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Respiran por pulmones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Respiran por branquias.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4"/>
    </mc:Choice>
    <mc:Fallback xmlns="">
      <p:transition spd="slow" advTm="49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Buscar, dibujar y anotar el nombre  en tu cuaderno  de:</a:t>
            </a:r>
          </a:p>
          <a:p>
            <a:r>
              <a:rPr lang="es-CL" dirty="0"/>
              <a:t>2 animales vertebrados mamíferos.</a:t>
            </a:r>
          </a:p>
          <a:p>
            <a:r>
              <a:rPr lang="es-CL" dirty="0"/>
              <a:t>2 animales vertebrados reptiles.</a:t>
            </a:r>
          </a:p>
          <a:p>
            <a:r>
              <a:rPr lang="es-CL" dirty="0"/>
              <a:t>2 animales vertebrados aves</a:t>
            </a:r>
          </a:p>
          <a:p>
            <a:r>
              <a:rPr lang="es-CL" dirty="0"/>
              <a:t>2 animales vertebrados anfibios.</a:t>
            </a:r>
          </a:p>
          <a:p>
            <a:r>
              <a:rPr lang="es-CL" dirty="0"/>
              <a:t>2 animales vertebrados peces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32"/>
    </mc:Choice>
    <mc:Fallback xmlns="">
      <p:transition spd="slow" advTm="74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CIENCIAS NATURALES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OA-1</a:t>
            </a:r>
            <a:r>
              <a:rPr lang="es-C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CL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Observar, describir y clasificar los vertebrados en mamíferos, aves, reptiles, anfibios y peces, a partir de características como cubierta corporal, presencia de mamas y estructuras para la respiración, entre otras.</a:t>
            </a:r>
          </a:p>
          <a:p>
            <a:pPr>
              <a:buNone/>
            </a:pPr>
            <a:endParaRPr lang="es-CL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s-CL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CL" b="1" dirty="0"/>
              <a:t>Objetivo de la clase: DESCRIBIR LAS PRINCIPALES CARACTERISTICAS FISICAS DE LOS GRANDES GRUPOS DE VERTEBRADOS.</a:t>
            </a:r>
            <a:endParaRPr lang="es-C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70"/>
    </mc:Choice>
    <mc:Fallback xmlns="">
      <p:transition spd="slow" advTm="59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52536" y="274638"/>
            <a:ext cx="7467600" cy="1143000"/>
          </a:xfrm>
        </p:spPr>
        <p:txBody>
          <a:bodyPr/>
          <a:lstStyle/>
          <a:p>
            <a:pPr algn="ctr"/>
            <a:r>
              <a:rPr lang="es-CL" dirty="0"/>
              <a:t>LOS ANIMALES VERTEBRADOS </a:t>
            </a:r>
          </a:p>
        </p:txBody>
      </p:sp>
      <p:pic>
        <p:nvPicPr>
          <p:cNvPr id="26626" name="Picture 2" descr="Ciencias de la Naturaleza. 3º Primaria. Animales vertebrados - Lo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3116"/>
            <a:ext cx="5786478" cy="3714776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5"/>
    </mc:Choice>
    <mc:Fallback xmlns="">
      <p:transition spd="slow" advTm="23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NIMALES VERTEBRADOS &lt;ul&gt;&lt;li&gt;Poseen un esqueleto interno formado por huesos. &lt;/li&gt;&lt;/ul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7" y="116632"/>
            <a:ext cx="6912768" cy="6525468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9"/>
    </mc:Choice>
    <mc:Fallback xmlns="">
      <p:transition spd="slow" advTm="40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l esqueleto de los vertebrados &lt;ul&gt;&lt;li&gt;Formado por huesos:  vértebras . &lt;/li&gt;&lt;/ul&gt;&lt;ul&gt;&lt;li&gt;Columna vertebral  que sostiene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16632"/>
            <a:ext cx="6768752" cy="6696744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3"/>
    </mc:Choice>
    <mc:Fallback xmlns="">
      <p:transition spd="slow" advTm="4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os animales vertebrados son:&#10;●&#10;Mamíferos&#10;●&#10;Aves&#10;●&#10;Reptiles&#10;●&#10;Anfibios&#10;●&#10;Peces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9274"/>
            <a:ext cx="6519668" cy="6072230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9"/>
    </mc:Choice>
    <mc:Fallback xmlns="">
      <p:transition spd="slow" advTm="26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míferos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116632"/>
            <a:ext cx="6912768" cy="6741368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4"/>
    </mc:Choice>
    <mc:Fallback xmlns="">
      <p:transition spd="slow" advTm="2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míferos&#10;Características:&#10;● Son vivíparos.&#10;● Las crías maman.&#10;● Tienen pelo y patas.&#10;● Respiran por pulmones.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16632"/>
            <a:ext cx="6840760" cy="662473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19"/>
    </mc:Choice>
    <mc:Fallback xmlns="">
      <p:transition spd="slow" advTm="62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ves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16632"/>
            <a:ext cx="6840760" cy="662473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1"/>
    </mc:Choice>
    <mc:Fallback xmlns="">
      <p:transition spd="slow" advTm="10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201</Words>
  <Application>Microsoft Office PowerPoint</Application>
  <PresentationFormat>Presentación en pantalla (4:3)</PresentationFormat>
  <Paragraphs>41</Paragraphs>
  <Slides>18</Slides>
  <Notes>0</Notes>
  <HiddenSlides>0</HiddenSlides>
  <MMClips>18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 Unicode MS</vt:lpstr>
      <vt:lpstr>Century Schoolbook</vt:lpstr>
      <vt:lpstr>Wingdings</vt:lpstr>
      <vt:lpstr>Wingdings 2</vt:lpstr>
      <vt:lpstr>Mirador</vt:lpstr>
      <vt:lpstr>CIENCIAS NATURALES (necesitaremos audífonos) </vt:lpstr>
      <vt:lpstr>CIENCIAS NATURALES</vt:lpstr>
      <vt:lpstr>LOS ANIMALES VERTEBRADOS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CARACTERISTICAS DE LOS VERTEBRADOS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yanny cruz</dc:creator>
  <cp:lastModifiedBy>Jocelyn Madrid</cp:lastModifiedBy>
  <cp:revision>13</cp:revision>
  <dcterms:created xsi:type="dcterms:W3CDTF">2020-05-10T00:58:07Z</dcterms:created>
  <dcterms:modified xsi:type="dcterms:W3CDTF">2020-05-17T18:32:40Z</dcterms:modified>
</cp:coreProperties>
</file>