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5" r:id="rId4"/>
    <p:sldId id="257" r:id="rId5"/>
    <p:sldId id="258" r:id="rId6"/>
    <p:sldId id="259" r:id="rId7"/>
    <p:sldId id="260" r:id="rId8"/>
    <p:sldId id="270" r:id="rId9"/>
    <p:sldId id="271" r:id="rId10"/>
    <p:sldId id="272" r:id="rId11"/>
    <p:sldId id="273" r:id="rId12"/>
    <p:sldId id="267" r:id="rId13"/>
    <p:sldId id="268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0" name="Imagen 9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E68A6B6C-2500-432D-A51A-449806A4C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Imagen 6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5B8937A7-036C-42EF-B64C-4F5DD2AE1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pic>
        <p:nvPicPr>
          <p:cNvPr id="10" name="Imagen 9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3EA1DA40-9405-4403-8AF5-31C2CEB2D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2" name="Imagen 11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249B35B9-9CA1-4D1D-AEAE-92C52D643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5" name="Imagen 4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9CDFBFA0-9A75-4D47-8B7D-7A79E1D9E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9" name="Imagen 8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52FD5CF5-4C93-4E1D-BFAA-36602470F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pic>
        <p:nvPicPr>
          <p:cNvPr id="8" name="Imagen 7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AF4EEE21-CE54-47BB-9D9A-6110AC3CF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D206AB-BE19-456D-816C-99AF62BBD515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DB7CC9-3A4C-464F-B13E-C16EC33369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3" name="Imagen 2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FD179CCB-0716-499A-BB5F-856F2A9E94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6" y="-12131"/>
            <a:ext cx="1679935" cy="83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hyperlink" Target="https://www.youtube.com/watch?v=B_Ki5V--HHY&amp;t=191s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nny cruz\Desktop\CARATULA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875472"/>
            <a:ext cx="8215370" cy="485778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85786" y="5786454"/>
            <a:ext cx="7858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PROFESORA: YANNY CRUZ VILLA                       CURSO : TERCERO BÁSICO</a:t>
            </a:r>
          </a:p>
          <a:p>
            <a:r>
              <a:rPr lang="es-CL" sz="4000" dirty="0"/>
              <a:t>(NO IMPRIMIR).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87624" y="692696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/>
              <a:t>BIENVENIDOS</a:t>
            </a:r>
          </a:p>
          <a:p>
            <a:pPr algn="ctr"/>
            <a:r>
              <a:rPr lang="es-CL" sz="5400" dirty="0"/>
              <a:t>(</a:t>
            </a:r>
            <a:r>
              <a:rPr lang="es-CL" sz="2800" dirty="0"/>
              <a:t>necesitaremos audífonos</a:t>
            </a:r>
            <a:r>
              <a:rPr lang="es-CL" sz="5400" dirty="0"/>
              <a:t>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6215082"/>
          </a:xfrm>
        </p:spPr>
        <p:txBody>
          <a:bodyPr/>
          <a:lstStyle/>
          <a:p>
            <a:r>
              <a:rPr lang="es-CL" dirty="0"/>
              <a:t>Entonces, podemos decir que :</a:t>
            </a:r>
          </a:p>
          <a:p>
            <a:r>
              <a:rPr lang="es-CL" dirty="0"/>
              <a:t>“EL SONIDO SE PUEDE PROPAGAR POR DISTINTOS MEDIOS MATERIALES, QUE PUEDEN SER SOLIDO, LIQUIDO Y GASEOSO, ADEMAS LO REALIZA EN TODAS DIRECCIONES”</a:t>
            </a:r>
          </a:p>
          <a:p>
            <a:r>
              <a:rPr lang="es-CL" dirty="0"/>
              <a:t>.</a:t>
            </a:r>
          </a:p>
        </p:txBody>
      </p:sp>
      <p:pic>
        <p:nvPicPr>
          <p:cNvPr id="3074" name="Picture 2" descr="El Son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344456"/>
            <a:ext cx="4684725" cy="322781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5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429420"/>
          </a:xfrm>
        </p:spPr>
        <p:txBody>
          <a:bodyPr/>
          <a:lstStyle/>
          <a:p>
            <a:pPr>
              <a:buNone/>
            </a:pPr>
            <a:r>
              <a:rPr lang="es-CL" dirty="0"/>
              <a:t> </a:t>
            </a:r>
          </a:p>
          <a:p>
            <a:endParaRPr lang="es-CL" dirty="0"/>
          </a:p>
        </p:txBody>
      </p:sp>
      <p:pic>
        <p:nvPicPr>
          <p:cNvPr id="5121" name="Picture 1" descr="C:\Users\yanny cruz\Desktop\gracias-por-su-atencion-22-g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142984"/>
            <a:ext cx="6572296" cy="476250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ACTIVIDAD:</a:t>
            </a:r>
            <a:br>
              <a:rPr lang="es-CL" dirty="0"/>
            </a:br>
            <a:r>
              <a:rPr lang="es-CL" dirty="0"/>
              <a:t>Copia el siguiente link en tu navegador para ver el video para desarrollar la actividad.</a:t>
            </a:r>
            <a:br>
              <a:rPr lang="es-CL" dirty="0"/>
            </a:br>
            <a:endParaRPr lang="es-CL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71600" y="310583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https://www.youtube.com/watch?v=B_Ki5V--HHY&amp;t=191s</a:t>
            </a:r>
            <a:endParaRPr lang="es-CL" dirty="0"/>
          </a:p>
        </p:txBody>
      </p:sp>
    </p:spTree>
  </p:cSld>
  <p:clrMapOvr>
    <a:masterClrMapping/>
  </p:clrMapOvr>
  <p:transition advTm="17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Desarrolla la siguiente actividad: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Escribe la pregunta y la respuesta en tu cuaderno.</a:t>
            </a:r>
          </a:p>
          <a:p>
            <a:r>
              <a:rPr lang="es-CL" dirty="0"/>
              <a:t>1.- Nombra 3 animales que su sonido sea de  INTENSIDAD FUERTE.</a:t>
            </a:r>
          </a:p>
          <a:p>
            <a:r>
              <a:rPr lang="es-CL" dirty="0"/>
              <a:t>2.-Nombra 3 animales que su sonido sea de INTENSIDAD DEBIL.</a:t>
            </a:r>
          </a:p>
          <a:p>
            <a:r>
              <a:rPr lang="es-CL" dirty="0"/>
              <a:t>3.-Nombra 3 animales que su sonido sea de TONO GRAVE</a:t>
            </a:r>
          </a:p>
          <a:p>
            <a:r>
              <a:rPr lang="es-CL" dirty="0"/>
              <a:t>4.-Nombra 3 animales que su sonido sea de TONO AGUDO.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CIENCIAS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OA-10</a:t>
            </a:r>
            <a:r>
              <a:rPr lang="es-CL" sz="2800" dirty="0"/>
              <a:t>;</a:t>
            </a:r>
            <a:r>
              <a:rPr lang="es-CL" sz="2800" b="1" dirty="0"/>
              <a:t> </a:t>
            </a:r>
            <a:r>
              <a:rPr lang="es-CL" sz="2800" b="1" dirty="0">
                <a:latin typeface="Arial" pitchFamily="34" charset="0"/>
                <a:cs typeface="Arial" pitchFamily="34" charset="0"/>
              </a:rPr>
              <a:t>Investigar experimentalmente y explicar las características del sonido; por ejemplo: viaja en todas las direcciones,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absorbe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o se refleja, se </a:t>
            </a:r>
            <a:r>
              <a:rPr lang="es-CL" sz="2800" b="1" dirty="0">
                <a:latin typeface="Arial" pitchFamily="34" charset="0"/>
                <a:cs typeface="Arial" pitchFamily="34" charset="0"/>
              </a:rPr>
              <a:t>transmite por medio de distintos materiales, tiene tono e intensidad.</a:t>
            </a:r>
          </a:p>
          <a:p>
            <a:endParaRPr lang="es-CL" b="1" dirty="0">
              <a:latin typeface="Arial" pitchFamily="34" charset="0"/>
              <a:cs typeface="Arial" pitchFamily="34" charset="0"/>
            </a:endParaRPr>
          </a:p>
          <a:p>
            <a:r>
              <a:rPr lang="es-CL" b="1" dirty="0">
                <a:latin typeface="Arial" pitchFamily="34" charset="0"/>
                <a:cs typeface="Arial" pitchFamily="34" charset="0"/>
              </a:rPr>
              <a:t>Objetivo de la clase: </a:t>
            </a:r>
            <a:r>
              <a:rPr lang="es-CL" b="1" u="sng" dirty="0">
                <a:latin typeface="Arial" pitchFamily="34" charset="0"/>
                <a:cs typeface="Arial" pitchFamily="34" charset="0"/>
              </a:rPr>
              <a:t>Repasar que es el sonido,  y como se produce su transmisión  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.</a:t>
            </a:r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4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para el son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571480"/>
            <a:ext cx="7315200" cy="548640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n para el son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88" y="810304"/>
            <a:ext cx="7858180" cy="571504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6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n para el son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8072494" cy="550072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para el soni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810304"/>
            <a:ext cx="7929618" cy="571504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Clasificación del sonido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00298" y="185736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	</a:t>
            </a:r>
            <a:r>
              <a:rPr lang="es-CL" sz="4000" dirty="0">
                <a:latin typeface="Arial" pitchFamily="34" charset="0"/>
                <a:cs typeface="Arial" pitchFamily="34" charset="0"/>
              </a:rPr>
              <a:t>SONIDO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10800000" flipV="1">
            <a:off x="2714612" y="2643182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357686" y="2643182"/>
            <a:ext cx="171451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571604" y="421481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TONO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214942" y="421481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INTENSIDAD</a:t>
            </a: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3000364" y="4000504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214678" y="564357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TIMBRE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0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n para clasificacion del  sonido por LA INTENSID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836712"/>
            <a:ext cx="7715304" cy="5643602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7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Transmisión del sonido</a:t>
            </a:r>
          </a:p>
        </p:txBody>
      </p:sp>
      <p:pic>
        <p:nvPicPr>
          <p:cNvPr id="2050" name="Picture 2" descr="C:\Users\yanny cruz\Desktop\MEDIOS+DE+TRANSMISIÓN+AIRE_+cuando+hablamos+el+sonido+se+transmite+por+el+aire.+AGUA_+las+ballenas+transmiten+sus+sonidos+a+través+del+agua.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54162"/>
            <a:ext cx="8286808" cy="4660919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8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235</Words>
  <Application>Microsoft Office PowerPoint</Application>
  <PresentationFormat>Presentación en pantalla (4:3)</PresentationFormat>
  <Paragraphs>26</Paragraphs>
  <Slides>13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Wingdings 2</vt:lpstr>
      <vt:lpstr>Viajes</vt:lpstr>
      <vt:lpstr>Presentación de PowerPoint</vt:lpstr>
      <vt:lpstr>CIENCIAS NATURALES</vt:lpstr>
      <vt:lpstr>Presentación de PowerPoint</vt:lpstr>
      <vt:lpstr>Presentación de PowerPoint</vt:lpstr>
      <vt:lpstr>Presentación de PowerPoint</vt:lpstr>
      <vt:lpstr>Presentación de PowerPoint</vt:lpstr>
      <vt:lpstr>Clasificación del sonido</vt:lpstr>
      <vt:lpstr>Presentación de PowerPoint</vt:lpstr>
      <vt:lpstr>Transmisión del sonido</vt:lpstr>
      <vt:lpstr>Presentación de PowerPoint</vt:lpstr>
      <vt:lpstr>Presentación de PowerPoint</vt:lpstr>
      <vt:lpstr>     ACTIVIDAD: Copia el siguiente link en tu navegador para ver el video para desarrollar la actividad. </vt:lpstr>
      <vt:lpstr>Desarrolla la siguiente actividad: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yanny cruz</dc:creator>
  <cp:lastModifiedBy>Jocelyn Madrid</cp:lastModifiedBy>
  <cp:revision>23</cp:revision>
  <dcterms:created xsi:type="dcterms:W3CDTF">2019-04-16T23:05:31Z</dcterms:created>
  <dcterms:modified xsi:type="dcterms:W3CDTF">2020-05-17T22:11:45Z</dcterms:modified>
</cp:coreProperties>
</file>