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dirty="0"/>
              <a:t>Haga clic para modificar el estilo de subtítulo del patrón</a:t>
            </a:r>
            <a:endParaRPr kumimoji="0" lang="en-US" dirty="0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C139-0112-46F6-8040-63EC51507BB1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4C652C2-DB5A-4053-A77A-4FA0D5BD84EA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pic>
        <p:nvPicPr>
          <p:cNvPr id="14" name="Imagen 13" descr="Imagen que contiene camiseta, dibujo&#10;&#10;Descripción generada automáticamente">
            <a:extLst>
              <a:ext uri="{FF2B5EF4-FFF2-40B4-BE49-F238E27FC236}">
                <a16:creationId xmlns:a16="http://schemas.microsoft.com/office/drawing/2014/main" id="{1DADF894-0CA6-4B1A-A9BB-56DA6A1E52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5492"/>
            <a:ext cx="1545052" cy="108585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C139-0112-46F6-8040-63EC51507BB1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52C2-DB5A-4053-A77A-4FA0D5BD84E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C139-0112-46F6-8040-63EC51507BB1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52C2-DB5A-4053-A77A-4FA0D5BD84E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C139-0112-46F6-8040-63EC51507BB1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52C2-DB5A-4053-A77A-4FA0D5BD84EA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C139-0112-46F6-8040-63EC51507BB1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CL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4C652C2-DB5A-4053-A77A-4FA0D5BD84EA}" type="slidenum">
              <a:rPr lang="es-CL" smtClean="0"/>
              <a:t>‹Nº›</a:t>
            </a:fld>
            <a:endParaRPr lang="es-CL"/>
          </a:p>
        </p:txBody>
      </p:sp>
      <p:pic>
        <p:nvPicPr>
          <p:cNvPr id="12" name="Imagen 11" descr="Imagen que contiene camiseta, dibujo&#10;&#10;Descripción generada automáticamente">
            <a:extLst>
              <a:ext uri="{FF2B5EF4-FFF2-40B4-BE49-F238E27FC236}">
                <a16:creationId xmlns:a16="http://schemas.microsoft.com/office/drawing/2014/main" id="{CAA20B7B-5195-41C7-A91E-934AA31688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5492"/>
            <a:ext cx="1545052" cy="108585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C139-0112-46F6-8040-63EC51507BB1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52C2-DB5A-4053-A77A-4FA0D5BD84EA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C139-0112-46F6-8040-63EC51507BB1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52C2-DB5A-4053-A77A-4FA0D5BD84EA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C139-0112-46F6-8040-63EC51507BB1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52C2-DB5A-4053-A77A-4FA0D5BD84E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C139-0112-46F6-8040-63EC51507BB1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52C2-DB5A-4053-A77A-4FA0D5BD84E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C139-0112-46F6-8040-63EC51507BB1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52C2-DB5A-4053-A77A-4FA0D5BD84EA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pic>
        <p:nvPicPr>
          <p:cNvPr id="10" name="Imagen 9" descr="Imagen que contiene camiseta, dibujo&#10;&#10;Descripción generada automáticamente">
            <a:extLst>
              <a:ext uri="{FF2B5EF4-FFF2-40B4-BE49-F238E27FC236}">
                <a16:creationId xmlns:a16="http://schemas.microsoft.com/office/drawing/2014/main" id="{DEDC1673-93C0-4395-9DB4-40C824B3FF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5492"/>
            <a:ext cx="1545052" cy="10858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C139-0112-46F6-8040-63EC51507BB1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4C652C2-DB5A-4053-A77A-4FA0D5BD84EA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pic>
        <p:nvPicPr>
          <p:cNvPr id="14" name="Imagen 13" descr="Imagen que contiene camiseta, dibujo&#10;&#10;Descripción generada automáticamente">
            <a:extLst>
              <a:ext uri="{FF2B5EF4-FFF2-40B4-BE49-F238E27FC236}">
                <a16:creationId xmlns:a16="http://schemas.microsoft.com/office/drawing/2014/main" id="{D0C3727C-D09B-4E40-85C3-40BC2E91A7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5492"/>
            <a:ext cx="1545052" cy="108585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dirty="0"/>
              <a:t>Haga clic para modificar el estilo de texto del patrón</a:t>
            </a:r>
          </a:p>
          <a:p>
            <a:pPr lvl="1" eaLnBrk="1" latinLnBrk="0" hangingPunct="1"/>
            <a:r>
              <a:rPr kumimoji="0" lang="es-ES" dirty="0"/>
              <a:t>Segundo nivel</a:t>
            </a:r>
          </a:p>
          <a:p>
            <a:pPr lvl="2" eaLnBrk="1" latinLnBrk="0" hangingPunct="1"/>
            <a:r>
              <a:rPr kumimoji="0" lang="es-ES" dirty="0"/>
              <a:t>Tercer nivel</a:t>
            </a:r>
          </a:p>
          <a:p>
            <a:pPr lvl="3" eaLnBrk="1" latinLnBrk="0" hangingPunct="1"/>
            <a:r>
              <a:rPr kumimoji="0" lang="es-ES" dirty="0"/>
              <a:t>Cuarto nivel</a:t>
            </a:r>
          </a:p>
          <a:p>
            <a:pPr lvl="4" eaLnBrk="1" latinLnBrk="0" hangingPunct="1"/>
            <a:r>
              <a:rPr kumimoji="0" lang="es-ES" dirty="0"/>
              <a:t>Quinto nivel</a:t>
            </a:r>
            <a:endParaRPr kumimoji="0" lang="en-US" dirty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D09C139-0112-46F6-8040-63EC51507BB1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4C652C2-DB5A-4053-A77A-4FA0D5BD84EA}" type="slidenum">
              <a:rPr lang="es-CL" smtClean="0"/>
              <a:t>‹Nº›</a:t>
            </a:fld>
            <a:endParaRPr lang="es-CL"/>
          </a:p>
        </p:txBody>
      </p:sp>
      <p:pic>
        <p:nvPicPr>
          <p:cNvPr id="4" name="Imagen 3" descr="Imagen que contiene camiseta, dibujo&#10;&#10;Descripción generada automáticamente">
            <a:extLst>
              <a:ext uri="{FF2B5EF4-FFF2-40B4-BE49-F238E27FC236}">
                <a16:creationId xmlns:a16="http://schemas.microsoft.com/office/drawing/2014/main" id="{BB199332-1A3C-48FC-8ADA-2B99914F69B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5492"/>
            <a:ext cx="1545052" cy="10858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4.png"/><Relationship Id="rId4" Type="http://schemas.openxmlformats.org/officeDocument/2006/relationships/hyperlink" Target="https://curriculumnacional.mineduc.cl/estudiante/621/articles-145401_recurso_pdf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3014682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57200" y="1214422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es-CL" dirty="0"/>
              <a:t>CIENCIAS NATURALES</a:t>
            </a:r>
            <a:br>
              <a:rPr lang="es-CL" dirty="0"/>
            </a:br>
            <a:r>
              <a:rPr lang="es-CL" dirty="0"/>
              <a:t>CUARTO BÁSICO</a:t>
            </a:r>
            <a:br>
              <a:rPr lang="es-CL" dirty="0"/>
            </a:br>
            <a:r>
              <a:rPr lang="es-CL" dirty="0"/>
              <a:t>(necesitaremos audífonos) </a:t>
            </a:r>
          </a:p>
        </p:txBody>
      </p:sp>
      <p:pic>
        <p:nvPicPr>
          <p:cNvPr id="1026" name="Picture 2" descr="C:\Users\yanny cruz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214686"/>
            <a:ext cx="5500726" cy="3000396"/>
          </a:xfrm>
          <a:prstGeom prst="rect">
            <a:avLst/>
          </a:prstGeom>
          <a:noFill/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95400" y="6215082"/>
            <a:ext cx="6732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dirty="0"/>
              <a:t>NO IMPRIMIR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65"/>
    </mc:Choice>
    <mc:Fallback xmlns="">
      <p:transition spd="slow" advTm="322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CIENCIAS NATURALES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OA- 11;</a:t>
            </a:r>
            <a:r>
              <a:rPr lang="es-CL" b="1" dirty="0"/>
              <a:t> Medir la masa, el volumen y la temperatura de la materia (sólido, líquido y gaseoso), utilizando instrumentos y unidades de medida apropiados.</a:t>
            </a:r>
          </a:p>
          <a:p>
            <a:endParaRPr lang="es-CL" b="1" dirty="0"/>
          </a:p>
          <a:p>
            <a:endParaRPr lang="es-CL" b="1" dirty="0"/>
          </a:p>
          <a:p>
            <a:r>
              <a:rPr lang="es-CL" b="1" dirty="0"/>
              <a:t>Objetivo de la clase:  Aprender a medir la temperatura, identificar el termómetro y describir su función. </a:t>
            </a:r>
            <a:endParaRPr lang="es-CL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555"/>
    </mc:Choice>
    <mc:Fallback xmlns="">
      <p:transition spd="slow" advTm="47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Temperatura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sz="2800" dirty="0"/>
              <a:t>Para continuar con nuestros contenidos, ahora definiremos que es temperatura.</a:t>
            </a:r>
          </a:p>
          <a:p>
            <a:pPr>
              <a:buNone/>
            </a:pPr>
            <a:r>
              <a:rPr lang="es-CL" sz="2800" dirty="0"/>
              <a:t>Seguiremos trabajando con nuestro texto escolar, ahora en las página 145,  escribiendo en tu cuaderno la pregunta </a:t>
            </a:r>
            <a:r>
              <a:rPr lang="es-CL" sz="2800" b="1" dirty="0"/>
              <a:t>¿como se  mide la temperatura? , </a:t>
            </a:r>
            <a:r>
              <a:rPr lang="es-CL" sz="2800" dirty="0"/>
              <a:t>(las 6 líneas de definición).</a:t>
            </a:r>
          </a:p>
          <a:p>
            <a:pPr>
              <a:buNone/>
            </a:pPr>
            <a:r>
              <a:rPr lang="es-CL" sz="2800" dirty="0"/>
              <a:t> Como actividad  realizarás las páginas del texto 154, 155, 156 y 157  (en esta última, el punto 4 hasta la letra C. ). Como actividad.</a:t>
            </a:r>
          </a:p>
          <a:p>
            <a:pPr>
              <a:buNone/>
            </a:pPr>
            <a:endParaRPr lang="es-CL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379"/>
    </mc:Choice>
    <mc:Fallback xmlns="">
      <p:transition spd="slow" advTm="103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785794"/>
            <a:ext cx="7772400" cy="5234006"/>
          </a:xfrm>
        </p:spPr>
        <p:txBody>
          <a:bodyPr>
            <a:normAutofit/>
          </a:bodyPr>
          <a:lstStyle/>
          <a:p>
            <a:r>
              <a:rPr lang="es-CL" sz="3200" dirty="0"/>
              <a:t>Recuerda que todas las actividades se realizan en el libro, en caso de no tener el libro copia este link,</a:t>
            </a:r>
            <a:r>
              <a:rPr lang="es-CL" sz="3200" dirty="0">
                <a:hlinkClick r:id="rId4"/>
              </a:rPr>
              <a:t> https://curriculumnacional.mineduc.cl/estudiante/621/articles-145401_recurso_pdf.pdf</a:t>
            </a:r>
            <a:endParaRPr lang="es-CL" sz="3200" dirty="0"/>
          </a:p>
          <a:p>
            <a:r>
              <a:rPr lang="es-CL" sz="3200" dirty="0"/>
              <a:t>Y solo copia las respuestas en tu cuaderno.</a:t>
            </a:r>
          </a:p>
          <a:p>
            <a:r>
              <a:rPr lang="es-CL" sz="3200" dirty="0"/>
              <a:t>No olvides fotografiar las hojas del texto realizado y enviarlas al whatsApp de la profesora de Ciencias Naturales 964174523.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79"/>
    </mc:Choice>
    <mc:Fallback xmlns="">
      <p:transition spd="slow" advTm="441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NOGRÁFICO: Presentaciones Orales en Primaria - Cómo diseñar las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4" y="949572"/>
            <a:ext cx="7632848" cy="4495652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857224" y="5429264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/>
              <a:t>DUDAS  Y CONSULTAS ,  RECUERDA HACERLAS AL CORREO ELECTRÓNICO O AL WHATSAPP DE LA ASIGNATURA.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80"/>
    </mc:Choice>
    <mc:Fallback xmlns="">
      <p:transition spd="slow" advTm="197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Jornada Escolar 2014-2015 | AMPA Federico Garcia Lor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714356"/>
            <a:ext cx="6786610" cy="5475775"/>
          </a:xfrm>
          <a:prstGeom prst="rect">
            <a:avLst/>
          </a:prstGeom>
          <a:noFill/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34"/>
    </mc:Choice>
    <mc:Fallback xmlns="">
      <p:transition spd="slow" advTm="265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75</TotalTime>
  <Words>228</Words>
  <Application>Microsoft Office PowerPoint</Application>
  <PresentationFormat>Presentación en pantalla (4:3)</PresentationFormat>
  <Paragraphs>15</Paragraphs>
  <Slides>6</Slides>
  <Notes>0</Notes>
  <HiddenSlides>0</HiddenSlides>
  <MMClips>6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Franklin Gothic Book</vt:lpstr>
      <vt:lpstr>Perpetua</vt:lpstr>
      <vt:lpstr>Wingdings 2</vt:lpstr>
      <vt:lpstr>Equidad</vt:lpstr>
      <vt:lpstr>CIENCIAS NATURALES CUARTO BÁSICO (necesitaremos audífonos) </vt:lpstr>
      <vt:lpstr>CIENCIAS NATURALES</vt:lpstr>
      <vt:lpstr>Temperatura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CIENCIAS NATURALES CUARTO BASICO</dc:title>
  <dc:creator>yanny cruz</dc:creator>
  <cp:lastModifiedBy>Jocelyn Madrid</cp:lastModifiedBy>
  <cp:revision>8</cp:revision>
  <dcterms:created xsi:type="dcterms:W3CDTF">2020-05-10T23:08:59Z</dcterms:created>
  <dcterms:modified xsi:type="dcterms:W3CDTF">2020-05-17T21:09:38Z</dcterms:modified>
</cp:coreProperties>
</file>