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57" r:id="rId4"/>
    <p:sldId id="267" r:id="rId5"/>
    <p:sldId id="258" r:id="rId6"/>
    <p:sldId id="260" r:id="rId7"/>
    <p:sldId id="261" r:id="rId8"/>
    <p:sldId id="262" r:id="rId9"/>
    <p:sldId id="263" r:id="rId10"/>
    <p:sldId id="264" r:id="rId11"/>
    <p:sldId id="268" r:id="rId12"/>
    <p:sldId id="265" r:id="rId13"/>
    <p:sldId id="269" r:id="rId14"/>
    <p:sldId id="26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53" autoAdjust="0"/>
    <p:restoredTop sz="94660"/>
  </p:normalViewPr>
  <p:slideViewPr>
    <p:cSldViewPr snapToGrid="0">
      <p:cViewPr varScale="1">
        <p:scale>
          <a:sx n="73" d="100"/>
          <a:sy n="73" d="100"/>
        </p:scale>
        <p:origin x="62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a:p>
        </p:txBody>
      </p:sp>
      <p:sp>
        <p:nvSpPr>
          <p:cNvPr id="4" name="Marcador de fecha 3"/>
          <p:cNvSpPr>
            <a:spLocks noGrp="1"/>
          </p:cNvSpPr>
          <p:nvPr>
            <p:ph type="dt" sz="half" idx="10"/>
          </p:nvPr>
        </p:nvSpPr>
        <p:spPr/>
        <p:txBody>
          <a:bodyPr/>
          <a:lstStyle/>
          <a:p>
            <a:fld id="{FAD46B87-03B4-4943-89CD-D17B0EF26D8D}" type="datetimeFigureOut">
              <a:rPr lang="en-US" smtClean="0"/>
              <a:t>5/5/2020</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AE2F3FC9-6145-4AEC-BAA6-DD45573084F1}" type="slidenum">
              <a:rPr lang="en-US" smtClean="0"/>
              <a:t>‹Nº›</a:t>
            </a:fld>
            <a:endParaRPr lang="en-US"/>
          </a:p>
        </p:txBody>
      </p:sp>
    </p:spTree>
    <p:extLst>
      <p:ext uri="{BB962C8B-B14F-4D97-AF65-F5344CB8AC3E}">
        <p14:creationId xmlns:p14="http://schemas.microsoft.com/office/powerpoint/2010/main" val="1705372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FAD46B87-03B4-4943-89CD-D17B0EF26D8D}" type="datetimeFigureOut">
              <a:rPr lang="en-US" smtClean="0"/>
              <a:t>5/5/2020</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AE2F3FC9-6145-4AEC-BAA6-DD45573084F1}" type="slidenum">
              <a:rPr lang="en-US" smtClean="0"/>
              <a:t>‹Nº›</a:t>
            </a:fld>
            <a:endParaRPr lang="en-US"/>
          </a:p>
        </p:txBody>
      </p:sp>
    </p:spTree>
    <p:extLst>
      <p:ext uri="{BB962C8B-B14F-4D97-AF65-F5344CB8AC3E}">
        <p14:creationId xmlns:p14="http://schemas.microsoft.com/office/powerpoint/2010/main" val="2249776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FAD46B87-03B4-4943-89CD-D17B0EF26D8D}" type="datetimeFigureOut">
              <a:rPr lang="en-US" smtClean="0"/>
              <a:t>5/5/2020</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AE2F3FC9-6145-4AEC-BAA6-DD45573084F1}" type="slidenum">
              <a:rPr lang="en-US" smtClean="0"/>
              <a:t>‹Nº›</a:t>
            </a:fld>
            <a:endParaRPr lang="en-US"/>
          </a:p>
        </p:txBody>
      </p:sp>
    </p:spTree>
    <p:extLst>
      <p:ext uri="{BB962C8B-B14F-4D97-AF65-F5344CB8AC3E}">
        <p14:creationId xmlns:p14="http://schemas.microsoft.com/office/powerpoint/2010/main" val="782178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FAD46B87-03B4-4943-89CD-D17B0EF26D8D}" type="datetimeFigureOut">
              <a:rPr lang="en-US" smtClean="0"/>
              <a:t>5/5/2020</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AE2F3FC9-6145-4AEC-BAA6-DD45573084F1}" type="slidenum">
              <a:rPr lang="en-US" smtClean="0"/>
              <a:t>‹Nº›</a:t>
            </a:fld>
            <a:endParaRPr lang="en-US"/>
          </a:p>
        </p:txBody>
      </p:sp>
    </p:spTree>
    <p:extLst>
      <p:ext uri="{BB962C8B-B14F-4D97-AF65-F5344CB8AC3E}">
        <p14:creationId xmlns:p14="http://schemas.microsoft.com/office/powerpoint/2010/main" val="218562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FAD46B87-03B4-4943-89CD-D17B0EF26D8D}" type="datetimeFigureOut">
              <a:rPr lang="en-US" smtClean="0"/>
              <a:t>5/5/2020</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AE2F3FC9-6145-4AEC-BAA6-DD45573084F1}" type="slidenum">
              <a:rPr lang="en-US" smtClean="0"/>
              <a:t>‹Nº›</a:t>
            </a:fld>
            <a:endParaRPr lang="en-US"/>
          </a:p>
        </p:txBody>
      </p:sp>
    </p:spTree>
    <p:extLst>
      <p:ext uri="{BB962C8B-B14F-4D97-AF65-F5344CB8AC3E}">
        <p14:creationId xmlns:p14="http://schemas.microsoft.com/office/powerpoint/2010/main" val="4284034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fecha 4"/>
          <p:cNvSpPr>
            <a:spLocks noGrp="1"/>
          </p:cNvSpPr>
          <p:nvPr>
            <p:ph type="dt" sz="half" idx="10"/>
          </p:nvPr>
        </p:nvSpPr>
        <p:spPr/>
        <p:txBody>
          <a:bodyPr/>
          <a:lstStyle/>
          <a:p>
            <a:fld id="{FAD46B87-03B4-4943-89CD-D17B0EF26D8D}" type="datetimeFigureOut">
              <a:rPr lang="en-US" smtClean="0"/>
              <a:t>5/5/2020</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AE2F3FC9-6145-4AEC-BAA6-DD45573084F1}" type="slidenum">
              <a:rPr lang="en-US" smtClean="0"/>
              <a:t>‹Nº›</a:t>
            </a:fld>
            <a:endParaRPr lang="en-US"/>
          </a:p>
        </p:txBody>
      </p:sp>
    </p:spTree>
    <p:extLst>
      <p:ext uri="{BB962C8B-B14F-4D97-AF65-F5344CB8AC3E}">
        <p14:creationId xmlns:p14="http://schemas.microsoft.com/office/powerpoint/2010/main" val="1709557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Marcador de fecha 6"/>
          <p:cNvSpPr>
            <a:spLocks noGrp="1"/>
          </p:cNvSpPr>
          <p:nvPr>
            <p:ph type="dt" sz="half" idx="10"/>
          </p:nvPr>
        </p:nvSpPr>
        <p:spPr/>
        <p:txBody>
          <a:bodyPr/>
          <a:lstStyle/>
          <a:p>
            <a:fld id="{FAD46B87-03B4-4943-89CD-D17B0EF26D8D}" type="datetimeFigureOut">
              <a:rPr lang="en-US" smtClean="0"/>
              <a:t>5/5/2020</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AE2F3FC9-6145-4AEC-BAA6-DD45573084F1}" type="slidenum">
              <a:rPr lang="en-US" smtClean="0"/>
              <a:t>‹Nº›</a:t>
            </a:fld>
            <a:endParaRPr lang="en-US"/>
          </a:p>
        </p:txBody>
      </p:sp>
    </p:spTree>
    <p:extLst>
      <p:ext uri="{BB962C8B-B14F-4D97-AF65-F5344CB8AC3E}">
        <p14:creationId xmlns:p14="http://schemas.microsoft.com/office/powerpoint/2010/main" val="2259508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fecha 2"/>
          <p:cNvSpPr>
            <a:spLocks noGrp="1"/>
          </p:cNvSpPr>
          <p:nvPr>
            <p:ph type="dt" sz="half" idx="10"/>
          </p:nvPr>
        </p:nvSpPr>
        <p:spPr/>
        <p:txBody>
          <a:bodyPr/>
          <a:lstStyle/>
          <a:p>
            <a:fld id="{FAD46B87-03B4-4943-89CD-D17B0EF26D8D}" type="datetimeFigureOut">
              <a:rPr lang="en-US" smtClean="0"/>
              <a:t>5/5/2020</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AE2F3FC9-6145-4AEC-BAA6-DD45573084F1}" type="slidenum">
              <a:rPr lang="en-US" smtClean="0"/>
              <a:t>‹Nº›</a:t>
            </a:fld>
            <a:endParaRPr lang="en-US"/>
          </a:p>
        </p:txBody>
      </p:sp>
    </p:spTree>
    <p:extLst>
      <p:ext uri="{BB962C8B-B14F-4D97-AF65-F5344CB8AC3E}">
        <p14:creationId xmlns:p14="http://schemas.microsoft.com/office/powerpoint/2010/main" val="2330894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AD46B87-03B4-4943-89CD-D17B0EF26D8D}" type="datetimeFigureOut">
              <a:rPr lang="en-US" smtClean="0"/>
              <a:t>5/5/2020</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AE2F3FC9-6145-4AEC-BAA6-DD45573084F1}" type="slidenum">
              <a:rPr lang="en-US" smtClean="0"/>
              <a:t>‹Nº›</a:t>
            </a:fld>
            <a:endParaRPr lang="en-US"/>
          </a:p>
        </p:txBody>
      </p:sp>
    </p:spTree>
    <p:extLst>
      <p:ext uri="{BB962C8B-B14F-4D97-AF65-F5344CB8AC3E}">
        <p14:creationId xmlns:p14="http://schemas.microsoft.com/office/powerpoint/2010/main" val="161449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FAD46B87-03B4-4943-89CD-D17B0EF26D8D}" type="datetimeFigureOut">
              <a:rPr lang="en-US" smtClean="0"/>
              <a:t>5/5/2020</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AE2F3FC9-6145-4AEC-BAA6-DD45573084F1}" type="slidenum">
              <a:rPr lang="en-US" smtClean="0"/>
              <a:t>‹Nº›</a:t>
            </a:fld>
            <a:endParaRPr lang="en-US"/>
          </a:p>
        </p:txBody>
      </p:sp>
    </p:spTree>
    <p:extLst>
      <p:ext uri="{BB962C8B-B14F-4D97-AF65-F5344CB8AC3E}">
        <p14:creationId xmlns:p14="http://schemas.microsoft.com/office/powerpoint/2010/main" val="946440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FAD46B87-03B4-4943-89CD-D17B0EF26D8D}" type="datetimeFigureOut">
              <a:rPr lang="en-US" smtClean="0"/>
              <a:t>5/5/2020</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AE2F3FC9-6145-4AEC-BAA6-DD45573084F1}" type="slidenum">
              <a:rPr lang="en-US" smtClean="0"/>
              <a:t>‹Nº›</a:t>
            </a:fld>
            <a:endParaRPr lang="en-US"/>
          </a:p>
        </p:txBody>
      </p:sp>
    </p:spTree>
    <p:extLst>
      <p:ext uri="{BB962C8B-B14F-4D97-AF65-F5344CB8AC3E}">
        <p14:creationId xmlns:p14="http://schemas.microsoft.com/office/powerpoint/2010/main" val="1331238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D46B87-03B4-4943-89CD-D17B0EF26D8D}" type="datetimeFigureOut">
              <a:rPr lang="en-US" smtClean="0"/>
              <a:t>5/5/2020</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2F3FC9-6145-4AEC-BAA6-DD45573084F1}" type="slidenum">
              <a:rPr lang="en-US" smtClean="0"/>
              <a:t>‹Nº›</a:t>
            </a:fld>
            <a:endParaRPr lang="en-US"/>
          </a:p>
        </p:txBody>
      </p:sp>
    </p:spTree>
    <p:extLst>
      <p:ext uri="{BB962C8B-B14F-4D97-AF65-F5344CB8AC3E}">
        <p14:creationId xmlns:p14="http://schemas.microsoft.com/office/powerpoint/2010/main" val="2252381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ombate Naval de Iquiq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 y="0"/>
            <a:ext cx="12283439"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590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ombate Naval de Iquique NB1 Comprensión del medio natural, social y&#10;La Esmeralda resistió un buen rato el ataque del Huás..."/>
          <p:cNvPicPr>
            <a:picLocks noChangeAspect="1" noChangeArrowheads="1"/>
          </p:cNvPicPr>
          <p:nvPr/>
        </p:nvPicPr>
        <p:blipFill rotWithShape="1">
          <a:blip r:embed="rId2">
            <a:extLst>
              <a:ext uri="{28A0092B-C50C-407E-A947-70E740481C1C}">
                <a14:useLocalDpi xmlns:a14="http://schemas.microsoft.com/office/drawing/2010/main" val="0"/>
              </a:ext>
            </a:extLst>
          </a:blip>
          <a:srcRect t="14706" b="14628"/>
          <a:stretch/>
        </p:blipFill>
        <p:spPr bwMode="auto">
          <a:xfrm>
            <a:off x="1802674" y="744584"/>
            <a:ext cx="8098972" cy="5447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352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ombate Naval de Iquiq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7441" y="369978"/>
            <a:ext cx="7680960" cy="610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086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ombate Naval de Iquique NB1 Comprensión del medio natural, social y&#10;Mientras, la Independencia perseguía a la Covadonga. ..."/>
          <p:cNvPicPr>
            <a:picLocks noChangeAspect="1" noChangeArrowheads="1"/>
          </p:cNvPicPr>
          <p:nvPr/>
        </p:nvPicPr>
        <p:blipFill rotWithShape="1">
          <a:blip r:embed="rId2">
            <a:extLst>
              <a:ext uri="{28A0092B-C50C-407E-A947-70E740481C1C}">
                <a14:useLocalDpi xmlns:a14="http://schemas.microsoft.com/office/drawing/2010/main" val="0"/>
              </a:ext>
            </a:extLst>
          </a:blip>
          <a:srcRect l="2384" t="16991" r="2605" b="13722"/>
          <a:stretch/>
        </p:blipFill>
        <p:spPr bwMode="auto">
          <a:xfrm>
            <a:off x="1894115" y="901337"/>
            <a:ext cx="8490856" cy="5068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206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ombate Naval de Iquiq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0686" y="1645919"/>
            <a:ext cx="7027817" cy="4990011"/>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4767944" y="496389"/>
            <a:ext cx="7171508" cy="954107"/>
          </a:xfrm>
          <a:prstGeom prst="rect">
            <a:avLst/>
          </a:prstGeom>
          <a:noFill/>
        </p:spPr>
        <p:txBody>
          <a:bodyPr wrap="square" rtlCol="0">
            <a:spAutoFit/>
          </a:bodyPr>
          <a:lstStyle/>
          <a:p>
            <a:r>
              <a:rPr lang="es-CL" sz="2800" dirty="0" smtClean="0"/>
              <a:t>Imagen donde muestra </a:t>
            </a:r>
            <a:r>
              <a:rPr lang="es-CL" sz="2800" b="1" dirty="0" smtClean="0"/>
              <a:t>“LA INDEPENDENCIA”</a:t>
            </a:r>
          </a:p>
          <a:p>
            <a:r>
              <a:rPr lang="es-CL" sz="2800" dirty="0" smtClean="0"/>
              <a:t>(barco chileno) hundiéndose. </a:t>
            </a:r>
            <a:endParaRPr lang="en-US" sz="2800" dirty="0"/>
          </a:p>
        </p:txBody>
      </p:sp>
    </p:spTree>
    <p:extLst>
      <p:ext uri="{BB962C8B-B14F-4D97-AF65-F5344CB8AC3E}">
        <p14:creationId xmlns:p14="http://schemas.microsoft.com/office/powerpoint/2010/main" val="2295305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ombate Naval de Iquique NB1 Comprensión del medio natural, social y&#10;Por este combate&#10;que se desarrolló en&#10;Mayo&#10;Es que se ..."/>
          <p:cNvPicPr>
            <a:picLocks noChangeAspect="1" noChangeArrowheads="1"/>
          </p:cNvPicPr>
          <p:nvPr/>
        </p:nvPicPr>
        <p:blipFill rotWithShape="1">
          <a:blip r:embed="rId2">
            <a:extLst>
              <a:ext uri="{28A0092B-C50C-407E-A947-70E740481C1C}">
                <a14:useLocalDpi xmlns:a14="http://schemas.microsoft.com/office/drawing/2010/main" val="0"/>
              </a:ext>
            </a:extLst>
          </a:blip>
          <a:srcRect b="7996"/>
          <a:stretch/>
        </p:blipFill>
        <p:spPr bwMode="auto">
          <a:xfrm>
            <a:off x="1606732" y="661715"/>
            <a:ext cx="9235440" cy="5268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101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57943" y="738281"/>
            <a:ext cx="6096000" cy="5355312"/>
          </a:xfrm>
          <a:prstGeom prst="rect">
            <a:avLst/>
          </a:prstGeom>
        </p:spPr>
        <p:txBody>
          <a:bodyPr>
            <a:spAutoFit/>
          </a:bodyPr>
          <a:lstStyle/>
          <a:p>
            <a:pPr algn="just"/>
            <a:r>
              <a:rPr lang="es-CL" dirty="0">
                <a:solidFill>
                  <a:srgbClr val="000000"/>
                </a:solidFill>
                <a:latin typeface="Times New Roman" panose="02020603050405020304" pitchFamily="18" charset="0"/>
                <a:ea typeface="Times New Roman" panose="02020603050405020304" pitchFamily="18" charset="0"/>
              </a:rPr>
              <a:t>Arturo Prat Chacón nació un día 3 de abril en el año 1848, en una pequeña la localidad cerca de Chillán, a los 8 años ingresó a la escuela y se destacó por ser un muy buen estudiante, a los 10 años entró a la escuela Naval, a los 12 ya estaba a bordo de la Esmerarla, el mismo barco en el que moriría años después, en el conocido Combate Naval de Iquique.</a:t>
            </a:r>
            <a:endParaRPr lang="en-US" sz="1600" dirty="0" smtClean="0">
              <a:effectLst/>
              <a:latin typeface="Times New Roman" panose="02020603050405020304" pitchFamily="18" charset="0"/>
              <a:ea typeface="Times New Roman" panose="02020603050405020304" pitchFamily="18" charset="0"/>
            </a:endParaRPr>
          </a:p>
          <a:p>
            <a:pPr algn="just"/>
            <a:r>
              <a:rPr lang="es-CL" dirty="0">
                <a:solidFill>
                  <a:srgbClr val="000000"/>
                </a:solidFill>
                <a:latin typeface="Times New Roman" panose="02020603050405020304" pitchFamily="18" charset="0"/>
                <a:ea typeface="Times New Roman" panose="02020603050405020304" pitchFamily="18" charset="0"/>
              </a:rPr>
              <a:t>Como ya te comentamos, Arturo Prat es un personaje muy recordado, pues participó en una batalla que era parte de la Guerra del Pacífico, en este enfrentamiento pelearon Perú, Bolivia y Chile, por los territorios del norte, principalmente en el desierto de Atacama.</a:t>
            </a:r>
            <a:endParaRPr lang="en-US" sz="1600" dirty="0" smtClean="0">
              <a:effectLst/>
              <a:latin typeface="Times New Roman" panose="02020603050405020304" pitchFamily="18" charset="0"/>
              <a:ea typeface="Times New Roman" panose="02020603050405020304" pitchFamily="18" charset="0"/>
            </a:endParaRPr>
          </a:p>
          <a:p>
            <a:r>
              <a:rPr lang="es-CL" dirty="0">
                <a:solidFill>
                  <a:srgbClr val="000000"/>
                </a:solidFill>
                <a:latin typeface="Times New Roman" panose="02020603050405020304" pitchFamily="18" charset="0"/>
                <a:ea typeface="Calibri" panose="020F0502020204030204" pitchFamily="34" charset="0"/>
              </a:rPr>
              <a:t>Además de ser oficial de la marina Prat estudió derecho en la universidad, en 1873 siendo ya un capitán de la marina se casó y tuvo 3 hijos, su familia hubiese preferido que se dedicara a la labor de abogado, pero Prat prefirió la armada, así que durante mucho tiempo hizo trabajo de oficina en la institución, en 1879 la historia cambiaría, pues con Chile en guerra todos los militares debían estar dispuestos a pele</a:t>
            </a:r>
            <a:r>
              <a:rPr lang="es-CL" dirty="0">
                <a:solidFill>
                  <a:srgbClr val="000000"/>
                </a:solidFill>
                <a:latin typeface="Calibri" panose="020F0502020204030204" pitchFamily="34" charset="0"/>
                <a:ea typeface="Calibri" panose="020F0502020204030204" pitchFamily="34" charset="0"/>
                <a:cs typeface="Times New Roman" panose="02020603050405020304" pitchFamily="18" charset="0"/>
              </a:rPr>
              <a:t>ar </a:t>
            </a:r>
            <a:r>
              <a:rPr lang="es-CL"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en Combate naval de Iquique.</a:t>
            </a:r>
            <a:endParaRPr lang="en-US" dirty="0">
              <a:latin typeface="Times New Roman" panose="02020603050405020304" pitchFamily="18" charset="0"/>
              <a:cs typeface="Times New Roman" panose="02020603050405020304" pitchFamily="18" charset="0"/>
            </a:endParaRPr>
          </a:p>
        </p:txBody>
      </p:sp>
      <p:pic>
        <p:nvPicPr>
          <p:cNvPr id="3" name="Picture 32"/>
          <p:cNvPicPr/>
          <p:nvPr/>
        </p:nvPicPr>
        <p:blipFill>
          <a:blip r:embed="rId2"/>
          <a:stretch>
            <a:fillRect/>
          </a:stretch>
        </p:blipFill>
        <p:spPr>
          <a:xfrm>
            <a:off x="7746276" y="738281"/>
            <a:ext cx="3683724" cy="4963935"/>
          </a:xfrm>
          <a:prstGeom prst="rect">
            <a:avLst/>
          </a:prstGeom>
        </p:spPr>
      </p:pic>
    </p:spTree>
    <p:extLst>
      <p:ext uri="{BB962C8B-B14F-4D97-AF65-F5344CB8AC3E}">
        <p14:creationId xmlns:p14="http://schemas.microsoft.com/office/powerpoint/2010/main" val="1812746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591"/>
          <p:cNvGrpSpPr/>
          <p:nvPr/>
        </p:nvGrpSpPr>
        <p:grpSpPr>
          <a:xfrm>
            <a:off x="1776547" y="209007"/>
            <a:ext cx="9074873" cy="6021796"/>
            <a:chOff x="0" y="0"/>
            <a:chExt cx="9183730" cy="6452870"/>
          </a:xfrm>
        </p:grpSpPr>
        <p:pic>
          <p:nvPicPr>
            <p:cNvPr id="5" name="Picture 28"/>
            <p:cNvPicPr/>
            <p:nvPr/>
          </p:nvPicPr>
          <p:blipFill>
            <a:blip r:embed="rId2"/>
            <a:stretch>
              <a:fillRect/>
            </a:stretch>
          </p:blipFill>
          <p:spPr>
            <a:xfrm>
              <a:off x="0" y="0"/>
              <a:ext cx="9144000" cy="6452870"/>
            </a:xfrm>
            <a:prstGeom prst="rect">
              <a:avLst/>
            </a:prstGeom>
          </p:spPr>
        </p:pic>
        <p:pic>
          <p:nvPicPr>
            <p:cNvPr id="7" name="Picture 32"/>
            <p:cNvPicPr/>
            <p:nvPr/>
          </p:nvPicPr>
          <p:blipFill>
            <a:blip r:embed="rId3"/>
            <a:stretch>
              <a:fillRect/>
            </a:stretch>
          </p:blipFill>
          <p:spPr>
            <a:xfrm>
              <a:off x="6956653" y="1420495"/>
              <a:ext cx="2094747" cy="3163541"/>
            </a:xfrm>
            <a:prstGeom prst="rect">
              <a:avLst/>
            </a:prstGeom>
          </p:spPr>
        </p:pic>
        <p:sp>
          <p:nvSpPr>
            <p:cNvPr id="8" name="Shape 33"/>
            <p:cNvSpPr/>
            <p:nvPr/>
          </p:nvSpPr>
          <p:spPr>
            <a:xfrm>
              <a:off x="3842565" y="35521"/>
              <a:ext cx="3456940" cy="2566250"/>
            </a:xfrm>
            <a:custGeom>
              <a:avLst/>
              <a:gdLst/>
              <a:ahLst/>
              <a:cxnLst/>
              <a:rect l="0" t="0" r="0" b="0"/>
              <a:pathLst>
                <a:path w="3456940" h="1821180">
                  <a:moveTo>
                    <a:pt x="574040" y="0"/>
                  </a:moveTo>
                  <a:lnTo>
                    <a:pt x="2881630" y="0"/>
                  </a:lnTo>
                  <a:cubicBezTo>
                    <a:pt x="3169920" y="0"/>
                    <a:pt x="3456940" y="83820"/>
                    <a:pt x="3456940" y="167640"/>
                  </a:cubicBezTo>
                  <a:lnTo>
                    <a:pt x="3456940" y="840740"/>
                  </a:lnTo>
                  <a:cubicBezTo>
                    <a:pt x="3456940" y="924560"/>
                    <a:pt x="3169920" y="1008380"/>
                    <a:pt x="2881630" y="1008380"/>
                  </a:cubicBezTo>
                  <a:lnTo>
                    <a:pt x="3009900" y="1821180"/>
                  </a:lnTo>
                  <a:lnTo>
                    <a:pt x="2020570" y="1008380"/>
                  </a:lnTo>
                  <a:lnTo>
                    <a:pt x="574040" y="1008380"/>
                  </a:lnTo>
                  <a:cubicBezTo>
                    <a:pt x="287020" y="1008380"/>
                    <a:pt x="0" y="924560"/>
                    <a:pt x="0" y="840740"/>
                  </a:cubicBezTo>
                  <a:lnTo>
                    <a:pt x="0" y="167640"/>
                  </a:lnTo>
                  <a:cubicBezTo>
                    <a:pt x="0" y="83820"/>
                    <a:pt x="287020" y="0"/>
                    <a:pt x="574040" y="0"/>
                  </a:cubicBezTo>
                  <a:close/>
                </a:path>
              </a:pathLst>
            </a:custGeom>
            <a:ln w="0" cap="flat">
              <a:miter lim="127000"/>
            </a:ln>
          </p:spPr>
          <p:style>
            <a:lnRef idx="0">
              <a:srgbClr val="000000">
                <a:alpha val="0"/>
              </a:srgbClr>
            </a:lnRef>
            <a:fillRef idx="1">
              <a:srgbClr val="FFFFF7"/>
            </a:fillRef>
            <a:effectRef idx="0">
              <a:scrgbClr r="0" g="0" b="0"/>
            </a:effectRef>
            <a:fontRef idx="none"/>
          </p:style>
          <p:txBody>
            <a:bodyPr/>
            <a:lstStyle/>
            <a:p>
              <a:endParaRPr lang="en-US"/>
            </a:p>
          </p:txBody>
        </p:sp>
        <p:sp>
          <p:nvSpPr>
            <p:cNvPr id="10" name="Shape 35"/>
            <p:cNvSpPr/>
            <p:nvPr/>
          </p:nvSpPr>
          <p:spPr>
            <a:xfrm>
              <a:off x="179070" y="189230"/>
              <a:ext cx="0" cy="0"/>
            </a:xfrm>
            <a:custGeom>
              <a:avLst/>
              <a:gdLst/>
              <a:ahLst/>
              <a:cxnLst/>
              <a:rect l="0" t="0" r="0" b="0"/>
              <a:pathLst>
                <a:path>
                  <a:moveTo>
                    <a:pt x="0" y="0"/>
                  </a:moveTo>
                  <a:lnTo>
                    <a:pt x="0" y="0"/>
                  </a:lnTo>
                  <a:close/>
                </a:path>
              </a:pathLst>
            </a:custGeom>
            <a:ln w="9345" cap="flat">
              <a:miter lim="100000"/>
            </a:ln>
          </p:spPr>
          <p:style>
            <a:lnRef idx="1">
              <a:srgbClr val="777777"/>
            </a:lnRef>
            <a:fillRef idx="0">
              <a:srgbClr val="000000">
                <a:alpha val="0"/>
              </a:srgbClr>
            </a:fillRef>
            <a:effectRef idx="0">
              <a:scrgbClr r="0" g="0" b="0"/>
            </a:effectRef>
            <a:fontRef idx="none"/>
          </p:style>
          <p:txBody>
            <a:bodyPr/>
            <a:lstStyle/>
            <a:p>
              <a:endParaRPr lang="en-US"/>
            </a:p>
          </p:txBody>
        </p:sp>
        <p:sp>
          <p:nvSpPr>
            <p:cNvPr id="11" name="Shape 36"/>
            <p:cNvSpPr/>
            <p:nvPr/>
          </p:nvSpPr>
          <p:spPr>
            <a:xfrm>
              <a:off x="3636010" y="1197610"/>
              <a:ext cx="0" cy="0"/>
            </a:xfrm>
            <a:custGeom>
              <a:avLst/>
              <a:gdLst/>
              <a:ahLst/>
              <a:cxnLst/>
              <a:rect l="0" t="0" r="0" b="0"/>
              <a:pathLst>
                <a:path>
                  <a:moveTo>
                    <a:pt x="0" y="0"/>
                  </a:moveTo>
                  <a:lnTo>
                    <a:pt x="0" y="0"/>
                  </a:lnTo>
                  <a:close/>
                </a:path>
              </a:pathLst>
            </a:custGeom>
            <a:ln w="9345" cap="flat">
              <a:miter lim="100000"/>
            </a:ln>
          </p:spPr>
          <p:style>
            <a:lnRef idx="1">
              <a:srgbClr val="777777"/>
            </a:lnRef>
            <a:fillRef idx="0">
              <a:srgbClr val="000000">
                <a:alpha val="0"/>
              </a:srgbClr>
            </a:fillRef>
            <a:effectRef idx="0">
              <a:scrgbClr r="0" g="0" b="0"/>
            </a:effectRef>
            <a:fontRef idx="none"/>
          </p:style>
          <p:txBody>
            <a:bodyPr/>
            <a:lstStyle/>
            <a:p>
              <a:endParaRPr lang="en-US"/>
            </a:p>
          </p:txBody>
        </p:sp>
        <p:sp>
          <p:nvSpPr>
            <p:cNvPr id="12" name="Rectangle 37"/>
            <p:cNvSpPr/>
            <p:nvPr/>
          </p:nvSpPr>
          <p:spPr>
            <a:xfrm>
              <a:off x="5220855" y="42780"/>
              <a:ext cx="1351956" cy="564925"/>
            </a:xfrm>
            <a:prstGeom prst="rect">
              <a:avLst/>
            </a:prstGeom>
            <a:ln>
              <a:noFill/>
            </a:ln>
          </p:spPr>
          <p:txBody>
            <a:bodyPr vert="horz" lIns="0" tIns="0" rIns="0" bIns="0" rtlCol="0">
              <a:noAutofit/>
            </a:bodyPr>
            <a:lstStyle/>
            <a:p>
              <a:pPr marL="187960" marR="234950" indent="-6350" algn="l">
                <a:lnSpc>
                  <a:spcPct val="107000"/>
                </a:lnSpc>
                <a:spcAft>
                  <a:spcPts val="800"/>
                </a:spcAft>
              </a:pPr>
              <a:r>
                <a:rPr lang="en-US" sz="2400" dirty="0" err="1" smtClean="0">
                  <a:solidFill>
                    <a:srgbClr val="C31C14"/>
                  </a:solidFill>
                  <a:effectLst/>
                  <a:latin typeface="Comic Sans MS" panose="030F0702030302020204" pitchFamily="66" charset="0"/>
                  <a:ea typeface="Comic Sans MS" panose="030F0702030302020204" pitchFamily="66" charset="0"/>
                  <a:cs typeface="Comic Sans MS" panose="030F0702030302020204" pitchFamily="66" charset="0"/>
                </a:rPr>
                <a:t>Hola</a:t>
              </a:r>
              <a:r>
                <a:rPr lang="en-US" sz="2400" dirty="0" smtClean="0">
                  <a:solidFill>
                    <a:srgbClr val="C31C14"/>
                  </a:solidFill>
                  <a:effectLst/>
                  <a:latin typeface="Comic Sans MS" panose="030F0702030302020204" pitchFamily="66" charset="0"/>
                  <a:ea typeface="Comic Sans MS" panose="030F0702030302020204" pitchFamily="66" charset="0"/>
                  <a:cs typeface="Comic Sans MS" panose="030F0702030302020204" pitchFamily="66" charset="0"/>
                </a:rPr>
                <a:t> </a:t>
              </a:r>
              <a:endParaRPr lang="en-US" sz="1800" dirty="0">
                <a:solidFill>
                  <a:srgbClr val="C31C14"/>
                </a:solidFill>
                <a:effectLst/>
                <a:latin typeface="Arial" panose="020B0604020202020204" pitchFamily="34" charset="0"/>
                <a:ea typeface="Arial" panose="020B0604020202020204" pitchFamily="34" charset="0"/>
              </a:endParaRPr>
            </a:p>
          </p:txBody>
        </p:sp>
        <p:sp>
          <p:nvSpPr>
            <p:cNvPr id="13" name="Rectangle 38"/>
            <p:cNvSpPr/>
            <p:nvPr/>
          </p:nvSpPr>
          <p:spPr>
            <a:xfrm>
              <a:off x="570230" y="607705"/>
              <a:ext cx="257419" cy="564925"/>
            </a:xfrm>
            <a:prstGeom prst="rect">
              <a:avLst/>
            </a:prstGeom>
            <a:ln>
              <a:noFill/>
            </a:ln>
          </p:spPr>
          <p:txBody>
            <a:bodyPr vert="horz" lIns="0" tIns="0" rIns="0" bIns="0" rtlCol="0">
              <a:noAutofit/>
            </a:bodyPr>
            <a:lstStyle/>
            <a:p>
              <a:pPr marL="187960" marR="234950" indent="-6350" algn="l">
                <a:lnSpc>
                  <a:spcPct val="107000"/>
                </a:lnSpc>
                <a:spcAft>
                  <a:spcPts val="800"/>
                </a:spcAft>
              </a:pPr>
              <a:endParaRPr lang="en-US" sz="1800" dirty="0">
                <a:solidFill>
                  <a:srgbClr val="C31C14"/>
                </a:solidFill>
                <a:effectLst/>
                <a:latin typeface="Arial" panose="020B0604020202020204" pitchFamily="34" charset="0"/>
                <a:ea typeface="Arial" panose="020B0604020202020204" pitchFamily="34" charset="0"/>
              </a:endParaRPr>
            </a:p>
          </p:txBody>
        </p:sp>
        <p:sp>
          <p:nvSpPr>
            <p:cNvPr id="14" name="Rectangle 39"/>
            <p:cNvSpPr/>
            <p:nvPr/>
          </p:nvSpPr>
          <p:spPr>
            <a:xfrm>
              <a:off x="4217167" y="490186"/>
              <a:ext cx="3297799" cy="857761"/>
            </a:xfrm>
            <a:prstGeom prst="rect">
              <a:avLst/>
            </a:prstGeom>
            <a:ln>
              <a:noFill/>
            </a:ln>
          </p:spPr>
          <p:txBody>
            <a:bodyPr vert="horz" lIns="0" tIns="0" rIns="0" bIns="0" rtlCol="0">
              <a:noAutofit/>
            </a:bodyPr>
            <a:lstStyle/>
            <a:p>
              <a:pPr marL="187960" marR="234950" indent="-6350" algn="l">
                <a:lnSpc>
                  <a:spcPct val="107000"/>
                </a:lnSpc>
                <a:spcAft>
                  <a:spcPts val="800"/>
                </a:spcAft>
              </a:pPr>
              <a:r>
                <a:rPr lang="en-US" sz="2400" dirty="0" err="1" smtClean="0">
                  <a:solidFill>
                    <a:srgbClr val="C31C14"/>
                  </a:solidFill>
                  <a:effectLst/>
                  <a:latin typeface="Comic Sans MS" panose="030F0702030302020204" pitchFamily="66" charset="0"/>
                  <a:ea typeface="Comic Sans MS" panose="030F0702030302020204" pitchFamily="66" charset="0"/>
                  <a:cs typeface="Comic Sans MS" panose="030F0702030302020204" pitchFamily="66" charset="0"/>
                </a:rPr>
                <a:t>Yo</a:t>
              </a:r>
              <a:r>
                <a:rPr lang="en-US" sz="2400" dirty="0" smtClean="0">
                  <a:solidFill>
                    <a:srgbClr val="C31C14"/>
                  </a:solidFill>
                  <a:effectLst/>
                  <a:latin typeface="Comic Sans MS" panose="030F0702030302020204" pitchFamily="66" charset="0"/>
                  <a:ea typeface="Comic Sans MS" panose="030F0702030302020204" pitchFamily="66" charset="0"/>
                  <a:cs typeface="Comic Sans MS" panose="030F0702030302020204" pitchFamily="66" charset="0"/>
                </a:rPr>
                <a:t> soy el Capitan  </a:t>
              </a:r>
              <a:r>
                <a:rPr lang="en-US" sz="2400" dirty="0">
                  <a:solidFill>
                    <a:srgbClr val="C31C14"/>
                  </a:solidFill>
                  <a:effectLst/>
                  <a:latin typeface="Comic Sans MS" panose="030F0702030302020204" pitchFamily="66" charset="0"/>
                  <a:ea typeface="Comic Sans MS" panose="030F0702030302020204" pitchFamily="66" charset="0"/>
                  <a:cs typeface="Comic Sans MS" panose="030F0702030302020204" pitchFamily="66" charset="0"/>
                </a:rPr>
                <a:t>Arturo </a:t>
              </a:r>
              <a:r>
                <a:rPr lang="en-US" sz="2400" dirty="0" smtClean="0">
                  <a:solidFill>
                    <a:srgbClr val="C31C14"/>
                  </a:solidFill>
                  <a:effectLst/>
                  <a:latin typeface="Comic Sans MS" panose="030F0702030302020204" pitchFamily="66" charset="0"/>
                  <a:ea typeface="Comic Sans MS" panose="030F0702030302020204" pitchFamily="66" charset="0"/>
                  <a:cs typeface="Comic Sans MS" panose="030F0702030302020204" pitchFamily="66" charset="0"/>
                </a:rPr>
                <a:t>Prat </a:t>
              </a:r>
              <a:r>
                <a:rPr lang="en-US" sz="2400" dirty="0" err="1" smtClean="0">
                  <a:solidFill>
                    <a:srgbClr val="C31C14"/>
                  </a:solidFill>
                  <a:effectLst/>
                  <a:latin typeface="Comic Sans MS" panose="030F0702030302020204" pitchFamily="66" charset="0"/>
                  <a:ea typeface="Comic Sans MS" panose="030F0702030302020204" pitchFamily="66" charset="0"/>
                  <a:cs typeface="Comic Sans MS" panose="030F0702030302020204" pitchFamily="66" charset="0"/>
                </a:rPr>
                <a:t>Chacón</a:t>
              </a:r>
              <a:endParaRPr lang="en-US" sz="1800" dirty="0">
                <a:solidFill>
                  <a:srgbClr val="C31C14"/>
                </a:solidFill>
                <a:effectLst/>
                <a:latin typeface="Arial" panose="020B0604020202020204" pitchFamily="34" charset="0"/>
                <a:ea typeface="Arial" panose="020B0604020202020204" pitchFamily="34" charset="0"/>
              </a:endParaRPr>
            </a:p>
          </p:txBody>
        </p:sp>
        <p:sp>
          <p:nvSpPr>
            <p:cNvPr id="15" name="Shape 40"/>
            <p:cNvSpPr/>
            <p:nvPr/>
          </p:nvSpPr>
          <p:spPr>
            <a:xfrm>
              <a:off x="234483" y="2948940"/>
              <a:ext cx="3456940" cy="3144520"/>
            </a:xfrm>
            <a:custGeom>
              <a:avLst/>
              <a:gdLst/>
              <a:ahLst/>
              <a:cxnLst/>
              <a:rect l="0" t="0" r="0" b="0"/>
              <a:pathLst>
                <a:path w="3456940" h="3144520">
                  <a:moveTo>
                    <a:pt x="3401060" y="0"/>
                  </a:moveTo>
                  <a:lnTo>
                    <a:pt x="2882900" y="1775460"/>
                  </a:lnTo>
                  <a:cubicBezTo>
                    <a:pt x="3169920" y="1775460"/>
                    <a:pt x="3456940" y="1888490"/>
                    <a:pt x="3456940" y="2002790"/>
                  </a:cubicBezTo>
                  <a:lnTo>
                    <a:pt x="3456940" y="2915920"/>
                  </a:lnTo>
                  <a:cubicBezTo>
                    <a:pt x="3456940" y="3030220"/>
                    <a:pt x="3169920" y="3144520"/>
                    <a:pt x="2882900" y="3144520"/>
                  </a:cubicBezTo>
                  <a:lnTo>
                    <a:pt x="574040" y="3144520"/>
                  </a:lnTo>
                  <a:cubicBezTo>
                    <a:pt x="287020" y="3144520"/>
                    <a:pt x="0" y="3030220"/>
                    <a:pt x="0" y="2915920"/>
                  </a:cubicBezTo>
                  <a:lnTo>
                    <a:pt x="0" y="2002790"/>
                  </a:lnTo>
                  <a:cubicBezTo>
                    <a:pt x="0" y="1888490"/>
                    <a:pt x="287020" y="1775460"/>
                    <a:pt x="574040" y="1775460"/>
                  </a:cubicBezTo>
                  <a:lnTo>
                    <a:pt x="2021840" y="1775460"/>
                  </a:lnTo>
                  <a:lnTo>
                    <a:pt x="3401060" y="0"/>
                  </a:lnTo>
                  <a:close/>
                </a:path>
              </a:pathLst>
            </a:custGeom>
            <a:ln w="0" cap="flat">
              <a:miter lim="127000"/>
            </a:ln>
          </p:spPr>
          <p:style>
            <a:lnRef idx="0">
              <a:srgbClr val="000000">
                <a:alpha val="0"/>
              </a:srgbClr>
            </a:lnRef>
            <a:fillRef idx="1">
              <a:srgbClr val="FFFFF7"/>
            </a:fillRef>
            <a:effectRef idx="0">
              <a:scrgbClr r="0" g="0" b="0"/>
            </a:effectRef>
            <a:fontRef idx="none"/>
          </p:style>
          <p:txBody>
            <a:bodyPr/>
            <a:lstStyle/>
            <a:p>
              <a:endParaRPr lang="en-US"/>
            </a:p>
          </p:txBody>
        </p:sp>
        <p:sp>
          <p:nvSpPr>
            <p:cNvPr id="16" name="Shape 41"/>
            <p:cNvSpPr/>
            <p:nvPr/>
          </p:nvSpPr>
          <p:spPr>
            <a:xfrm>
              <a:off x="251460" y="2948940"/>
              <a:ext cx="3456940" cy="3144520"/>
            </a:xfrm>
            <a:custGeom>
              <a:avLst/>
              <a:gdLst/>
              <a:ahLst/>
              <a:cxnLst/>
              <a:rect l="0" t="0" r="0" b="0"/>
              <a:pathLst>
                <a:path w="3456940" h="3144520">
                  <a:moveTo>
                    <a:pt x="574040" y="1775460"/>
                  </a:moveTo>
                  <a:cubicBezTo>
                    <a:pt x="287020" y="1775460"/>
                    <a:pt x="0" y="1888490"/>
                    <a:pt x="0" y="2002790"/>
                  </a:cubicBezTo>
                  <a:lnTo>
                    <a:pt x="0" y="2915920"/>
                  </a:lnTo>
                  <a:cubicBezTo>
                    <a:pt x="0" y="3030220"/>
                    <a:pt x="287020" y="3144520"/>
                    <a:pt x="574040" y="3144520"/>
                  </a:cubicBezTo>
                  <a:lnTo>
                    <a:pt x="2882900" y="3144520"/>
                  </a:lnTo>
                  <a:cubicBezTo>
                    <a:pt x="3169920" y="3144520"/>
                    <a:pt x="3456940" y="3030220"/>
                    <a:pt x="3456940" y="2915920"/>
                  </a:cubicBezTo>
                  <a:lnTo>
                    <a:pt x="3456940" y="2002790"/>
                  </a:lnTo>
                  <a:cubicBezTo>
                    <a:pt x="3456940" y="1888490"/>
                    <a:pt x="3169920" y="1775460"/>
                    <a:pt x="2882900" y="1775460"/>
                  </a:cubicBezTo>
                  <a:lnTo>
                    <a:pt x="3401060" y="0"/>
                  </a:lnTo>
                  <a:lnTo>
                    <a:pt x="2021840" y="1775460"/>
                  </a:lnTo>
                  <a:lnTo>
                    <a:pt x="574040" y="1775460"/>
                  </a:lnTo>
                  <a:close/>
                </a:path>
              </a:pathLst>
            </a:custGeom>
            <a:ln w="9345" cap="flat">
              <a:miter lim="100000"/>
            </a:ln>
          </p:spPr>
          <p:style>
            <a:lnRef idx="1">
              <a:srgbClr val="777777"/>
            </a:lnRef>
            <a:fillRef idx="0">
              <a:srgbClr val="000000">
                <a:alpha val="0"/>
              </a:srgbClr>
            </a:fillRef>
            <a:effectRef idx="0">
              <a:scrgbClr r="0" g="0" b="0"/>
            </a:effectRef>
            <a:fontRef idx="none"/>
          </p:style>
          <p:txBody>
            <a:bodyPr/>
            <a:lstStyle/>
            <a:p>
              <a:endParaRPr lang="en-US"/>
            </a:p>
          </p:txBody>
        </p:sp>
        <p:sp>
          <p:nvSpPr>
            <p:cNvPr id="17" name="Shape 42"/>
            <p:cNvSpPr/>
            <p:nvPr/>
          </p:nvSpPr>
          <p:spPr>
            <a:xfrm>
              <a:off x="251460" y="4724400"/>
              <a:ext cx="0" cy="0"/>
            </a:xfrm>
            <a:custGeom>
              <a:avLst/>
              <a:gdLst/>
              <a:ahLst/>
              <a:cxnLst/>
              <a:rect l="0" t="0" r="0" b="0"/>
              <a:pathLst>
                <a:path>
                  <a:moveTo>
                    <a:pt x="0" y="0"/>
                  </a:moveTo>
                  <a:lnTo>
                    <a:pt x="0" y="0"/>
                  </a:lnTo>
                  <a:close/>
                </a:path>
              </a:pathLst>
            </a:custGeom>
            <a:ln w="9345" cap="flat">
              <a:miter lim="100000"/>
            </a:ln>
          </p:spPr>
          <p:style>
            <a:lnRef idx="1">
              <a:srgbClr val="777777"/>
            </a:lnRef>
            <a:fillRef idx="0">
              <a:srgbClr val="000000">
                <a:alpha val="0"/>
              </a:srgbClr>
            </a:fillRef>
            <a:effectRef idx="0">
              <a:scrgbClr r="0" g="0" b="0"/>
            </a:effectRef>
            <a:fontRef idx="none"/>
          </p:style>
          <p:txBody>
            <a:bodyPr/>
            <a:lstStyle/>
            <a:p>
              <a:endParaRPr lang="en-US"/>
            </a:p>
          </p:txBody>
        </p:sp>
        <p:sp>
          <p:nvSpPr>
            <p:cNvPr id="18" name="Shape 43"/>
            <p:cNvSpPr/>
            <p:nvPr/>
          </p:nvSpPr>
          <p:spPr>
            <a:xfrm>
              <a:off x="3708400" y="6093460"/>
              <a:ext cx="0" cy="0"/>
            </a:xfrm>
            <a:custGeom>
              <a:avLst/>
              <a:gdLst/>
              <a:ahLst/>
              <a:cxnLst/>
              <a:rect l="0" t="0" r="0" b="0"/>
              <a:pathLst>
                <a:path>
                  <a:moveTo>
                    <a:pt x="0" y="0"/>
                  </a:moveTo>
                  <a:lnTo>
                    <a:pt x="0" y="0"/>
                  </a:lnTo>
                  <a:close/>
                </a:path>
              </a:pathLst>
            </a:custGeom>
            <a:ln w="9345" cap="flat">
              <a:miter lim="100000"/>
            </a:ln>
          </p:spPr>
          <p:style>
            <a:lnRef idx="1">
              <a:srgbClr val="777777"/>
            </a:lnRef>
            <a:fillRef idx="0">
              <a:srgbClr val="000000">
                <a:alpha val="0"/>
              </a:srgbClr>
            </a:fillRef>
            <a:effectRef idx="0">
              <a:scrgbClr r="0" g="0" b="0"/>
            </a:effectRef>
            <a:fontRef idx="none"/>
          </p:style>
          <p:txBody>
            <a:bodyPr/>
            <a:lstStyle/>
            <a:p>
              <a:endParaRPr lang="en-US"/>
            </a:p>
          </p:txBody>
        </p:sp>
        <p:sp>
          <p:nvSpPr>
            <p:cNvPr id="19" name="Rectangle 44"/>
            <p:cNvSpPr/>
            <p:nvPr/>
          </p:nvSpPr>
          <p:spPr>
            <a:xfrm>
              <a:off x="692150" y="4791085"/>
              <a:ext cx="3541840" cy="564925"/>
            </a:xfrm>
            <a:prstGeom prst="rect">
              <a:avLst/>
            </a:prstGeom>
            <a:ln>
              <a:noFill/>
            </a:ln>
          </p:spPr>
          <p:txBody>
            <a:bodyPr vert="horz" lIns="0" tIns="0" rIns="0" bIns="0" rtlCol="0">
              <a:noAutofit/>
            </a:bodyPr>
            <a:lstStyle/>
            <a:p>
              <a:pPr marL="187960" marR="234950" indent="-6350" algn="l">
                <a:lnSpc>
                  <a:spcPct val="107000"/>
                </a:lnSpc>
                <a:spcAft>
                  <a:spcPts val="800"/>
                </a:spcAft>
              </a:pPr>
              <a:r>
                <a:rPr lang="en-US" sz="2400">
                  <a:solidFill>
                    <a:srgbClr val="C31C14"/>
                  </a:solidFill>
                  <a:effectLst/>
                  <a:latin typeface="Comic Sans MS" panose="030F0702030302020204" pitchFamily="66" charset="0"/>
                  <a:ea typeface="Comic Sans MS" panose="030F0702030302020204" pitchFamily="66" charset="0"/>
                  <a:cs typeface="Comic Sans MS" panose="030F0702030302020204" pitchFamily="66" charset="0"/>
                </a:rPr>
                <a:t>¿Ustedes saben lo </a:t>
              </a:r>
              <a:endParaRPr lang="en-US" sz="1800">
                <a:solidFill>
                  <a:srgbClr val="C31C14"/>
                </a:solidFill>
                <a:effectLst/>
                <a:latin typeface="Arial" panose="020B0604020202020204" pitchFamily="34" charset="0"/>
                <a:ea typeface="Arial" panose="020B0604020202020204" pitchFamily="34" charset="0"/>
              </a:endParaRPr>
            </a:p>
          </p:txBody>
        </p:sp>
        <p:sp>
          <p:nvSpPr>
            <p:cNvPr id="20" name="Rectangle 45"/>
            <p:cNvSpPr/>
            <p:nvPr/>
          </p:nvSpPr>
          <p:spPr>
            <a:xfrm>
              <a:off x="781050" y="5156845"/>
              <a:ext cx="1384792" cy="564925"/>
            </a:xfrm>
            <a:prstGeom prst="rect">
              <a:avLst/>
            </a:prstGeom>
            <a:ln>
              <a:noFill/>
            </a:ln>
          </p:spPr>
          <p:txBody>
            <a:bodyPr vert="horz" lIns="0" tIns="0" rIns="0" bIns="0" rtlCol="0">
              <a:noAutofit/>
            </a:bodyPr>
            <a:lstStyle/>
            <a:p>
              <a:pPr marL="187960" marR="234950" indent="-6350" algn="l">
                <a:lnSpc>
                  <a:spcPct val="107000"/>
                </a:lnSpc>
                <a:spcAft>
                  <a:spcPts val="800"/>
                </a:spcAft>
              </a:pPr>
              <a:r>
                <a:rPr lang="en-US" sz="2400">
                  <a:solidFill>
                    <a:srgbClr val="C31C14"/>
                  </a:solidFill>
                  <a:effectLst/>
                  <a:latin typeface="Comic Sans MS" panose="030F0702030302020204" pitchFamily="66" charset="0"/>
                  <a:ea typeface="Comic Sans MS" panose="030F0702030302020204" pitchFamily="66" charset="0"/>
                  <a:cs typeface="Comic Sans MS" panose="030F0702030302020204" pitchFamily="66" charset="0"/>
                </a:rPr>
                <a:t>que pas</a:t>
              </a:r>
              <a:endParaRPr lang="en-US" sz="1800">
                <a:solidFill>
                  <a:srgbClr val="C31C14"/>
                </a:solidFill>
                <a:effectLst/>
                <a:latin typeface="Arial" panose="020B0604020202020204" pitchFamily="34" charset="0"/>
                <a:ea typeface="Arial" panose="020B0604020202020204" pitchFamily="34" charset="0"/>
              </a:endParaRPr>
            </a:p>
          </p:txBody>
        </p:sp>
        <p:sp>
          <p:nvSpPr>
            <p:cNvPr id="21" name="Rectangle 46"/>
            <p:cNvSpPr/>
            <p:nvPr/>
          </p:nvSpPr>
          <p:spPr>
            <a:xfrm>
              <a:off x="1823720" y="5156845"/>
              <a:ext cx="212827" cy="564925"/>
            </a:xfrm>
            <a:prstGeom prst="rect">
              <a:avLst/>
            </a:prstGeom>
            <a:ln>
              <a:noFill/>
            </a:ln>
          </p:spPr>
          <p:txBody>
            <a:bodyPr vert="horz" lIns="0" tIns="0" rIns="0" bIns="0" rtlCol="0">
              <a:noAutofit/>
            </a:bodyPr>
            <a:lstStyle/>
            <a:p>
              <a:pPr marL="187960" marR="234950" indent="-6350" algn="l">
                <a:lnSpc>
                  <a:spcPct val="107000"/>
                </a:lnSpc>
                <a:spcAft>
                  <a:spcPts val="800"/>
                </a:spcAft>
              </a:pPr>
              <a:r>
                <a:rPr lang="en-US" sz="2400">
                  <a:solidFill>
                    <a:srgbClr val="C31C14"/>
                  </a:solidFill>
                  <a:effectLst/>
                  <a:latin typeface="Comic Sans MS" panose="030F0702030302020204" pitchFamily="66" charset="0"/>
                  <a:ea typeface="Comic Sans MS" panose="030F0702030302020204" pitchFamily="66" charset="0"/>
                  <a:cs typeface="Comic Sans MS" panose="030F0702030302020204" pitchFamily="66" charset="0"/>
                </a:rPr>
                <a:t>ó</a:t>
              </a:r>
              <a:endParaRPr lang="en-US" sz="1800">
                <a:solidFill>
                  <a:srgbClr val="C31C14"/>
                </a:solidFill>
                <a:effectLst/>
                <a:latin typeface="Arial" panose="020B0604020202020204" pitchFamily="34" charset="0"/>
                <a:ea typeface="Arial" panose="020B0604020202020204" pitchFamily="34" charset="0"/>
              </a:endParaRPr>
            </a:p>
          </p:txBody>
        </p:sp>
        <p:sp>
          <p:nvSpPr>
            <p:cNvPr id="22" name="Rectangle 47"/>
            <p:cNvSpPr/>
            <p:nvPr/>
          </p:nvSpPr>
          <p:spPr>
            <a:xfrm>
              <a:off x="1983740" y="5156845"/>
              <a:ext cx="1707477" cy="564925"/>
            </a:xfrm>
            <a:prstGeom prst="rect">
              <a:avLst/>
            </a:prstGeom>
            <a:ln>
              <a:noFill/>
            </a:ln>
          </p:spPr>
          <p:txBody>
            <a:bodyPr vert="horz" lIns="0" tIns="0" rIns="0" bIns="0" rtlCol="0">
              <a:noAutofit/>
            </a:bodyPr>
            <a:lstStyle/>
            <a:p>
              <a:pPr marL="187960" marR="234950" indent="-6350" algn="l">
                <a:lnSpc>
                  <a:spcPct val="107000"/>
                </a:lnSpc>
                <a:spcAft>
                  <a:spcPts val="800"/>
                </a:spcAft>
              </a:pPr>
              <a:r>
                <a:rPr lang="en-US" sz="2400">
                  <a:solidFill>
                    <a:srgbClr val="C31C14"/>
                  </a:solidFill>
                  <a:effectLst/>
                  <a:latin typeface="Comic Sans MS" panose="030F0702030302020204" pitchFamily="66" charset="0"/>
                  <a:ea typeface="Comic Sans MS" panose="030F0702030302020204" pitchFamily="66" charset="0"/>
                  <a:cs typeface="Comic Sans MS" panose="030F0702030302020204" pitchFamily="66" charset="0"/>
                </a:rPr>
                <a:t> el 21 de </a:t>
              </a:r>
              <a:endParaRPr lang="en-US" sz="1800">
                <a:solidFill>
                  <a:srgbClr val="C31C14"/>
                </a:solidFill>
                <a:effectLst/>
                <a:latin typeface="Arial" panose="020B0604020202020204" pitchFamily="34" charset="0"/>
                <a:ea typeface="Arial" panose="020B0604020202020204" pitchFamily="34" charset="0"/>
              </a:endParaRPr>
            </a:p>
          </p:txBody>
        </p:sp>
        <p:sp>
          <p:nvSpPr>
            <p:cNvPr id="23" name="Rectangle 48"/>
            <p:cNvSpPr/>
            <p:nvPr/>
          </p:nvSpPr>
          <p:spPr>
            <a:xfrm>
              <a:off x="1413510" y="5522605"/>
              <a:ext cx="1503569" cy="776482"/>
            </a:xfrm>
            <a:prstGeom prst="rect">
              <a:avLst/>
            </a:prstGeom>
            <a:ln>
              <a:noFill/>
            </a:ln>
          </p:spPr>
          <p:txBody>
            <a:bodyPr vert="horz" lIns="0" tIns="0" rIns="0" bIns="0" rtlCol="0">
              <a:noAutofit/>
            </a:bodyPr>
            <a:lstStyle/>
            <a:p>
              <a:pPr marL="187960" marR="234950" indent="-6350" algn="l">
                <a:lnSpc>
                  <a:spcPct val="107000"/>
                </a:lnSpc>
                <a:spcAft>
                  <a:spcPts val="800"/>
                </a:spcAft>
              </a:pPr>
              <a:r>
                <a:rPr lang="en-US" sz="2400" dirty="0" smtClean="0">
                  <a:solidFill>
                    <a:srgbClr val="C31C14"/>
                  </a:solidFill>
                  <a:effectLst/>
                  <a:latin typeface="Comic Sans MS" panose="030F0702030302020204" pitchFamily="66" charset="0"/>
                  <a:ea typeface="Comic Sans MS" panose="030F0702030302020204" pitchFamily="66" charset="0"/>
                  <a:cs typeface="Comic Sans MS" panose="030F0702030302020204" pitchFamily="66" charset="0"/>
                </a:rPr>
                <a:t>Mayo</a:t>
              </a:r>
              <a:r>
                <a:rPr lang="en-US" sz="2400" dirty="0">
                  <a:solidFill>
                    <a:srgbClr val="C31C14"/>
                  </a:solidFill>
                  <a:latin typeface="Comic Sans MS" panose="030F0702030302020204" pitchFamily="66" charset="0"/>
                  <a:ea typeface="Comic Sans MS" panose="030F0702030302020204" pitchFamily="66" charset="0"/>
                  <a:cs typeface="Comic Sans MS" panose="030F0702030302020204" pitchFamily="66" charset="0"/>
                </a:rPr>
                <a:t> </a:t>
              </a:r>
              <a:r>
                <a:rPr lang="en-US" sz="2400" dirty="0" smtClean="0">
                  <a:solidFill>
                    <a:srgbClr val="C31C14"/>
                  </a:solidFill>
                  <a:latin typeface="Comic Sans MS" panose="030F0702030302020204" pitchFamily="66" charset="0"/>
                  <a:ea typeface="Comic Sans MS" panose="030F0702030302020204" pitchFamily="66" charset="0"/>
                  <a:cs typeface="Comic Sans MS" panose="030F0702030302020204" pitchFamily="66" charset="0"/>
                </a:rPr>
                <a:t>?</a:t>
              </a:r>
              <a:endParaRPr lang="en-US" sz="1800" dirty="0">
                <a:solidFill>
                  <a:srgbClr val="C31C14"/>
                </a:solidFill>
                <a:effectLst/>
                <a:latin typeface="Arial" panose="020B0604020202020204" pitchFamily="34" charset="0"/>
                <a:ea typeface="Arial" panose="020B0604020202020204" pitchFamily="34" charset="0"/>
              </a:endParaRPr>
            </a:p>
          </p:txBody>
        </p:sp>
        <p:sp>
          <p:nvSpPr>
            <p:cNvPr id="24" name="Shape 49"/>
            <p:cNvSpPr/>
            <p:nvPr/>
          </p:nvSpPr>
          <p:spPr>
            <a:xfrm>
              <a:off x="4547796" y="2697900"/>
              <a:ext cx="4050030" cy="3009900"/>
            </a:xfrm>
            <a:custGeom>
              <a:avLst/>
              <a:gdLst/>
              <a:ahLst/>
              <a:cxnLst/>
              <a:rect l="0" t="0" r="0" b="0"/>
              <a:pathLst>
                <a:path w="4050030" h="3009900">
                  <a:moveTo>
                    <a:pt x="0" y="0"/>
                  </a:moveTo>
                  <a:lnTo>
                    <a:pt x="2028190" y="2433320"/>
                  </a:lnTo>
                  <a:lnTo>
                    <a:pt x="3474721" y="2433320"/>
                  </a:lnTo>
                  <a:cubicBezTo>
                    <a:pt x="3761740" y="2433320"/>
                    <a:pt x="4050030" y="2481580"/>
                    <a:pt x="4050030" y="2528570"/>
                  </a:cubicBezTo>
                  <a:lnTo>
                    <a:pt x="4050030" y="2913380"/>
                  </a:lnTo>
                  <a:cubicBezTo>
                    <a:pt x="4050030" y="2961640"/>
                    <a:pt x="3761740" y="3009900"/>
                    <a:pt x="3474721" y="3009900"/>
                  </a:cubicBezTo>
                  <a:lnTo>
                    <a:pt x="1167130" y="3009900"/>
                  </a:lnTo>
                  <a:cubicBezTo>
                    <a:pt x="880110" y="3009900"/>
                    <a:pt x="593090" y="2961640"/>
                    <a:pt x="593090" y="2913380"/>
                  </a:cubicBezTo>
                  <a:lnTo>
                    <a:pt x="593090" y="2528570"/>
                  </a:lnTo>
                  <a:cubicBezTo>
                    <a:pt x="593090" y="2481580"/>
                    <a:pt x="880110" y="2433320"/>
                    <a:pt x="1167130" y="2433320"/>
                  </a:cubicBezTo>
                  <a:lnTo>
                    <a:pt x="0" y="0"/>
                  </a:lnTo>
                  <a:close/>
                </a:path>
              </a:pathLst>
            </a:custGeom>
            <a:ln w="0" cap="flat">
              <a:miter lim="127000"/>
            </a:ln>
          </p:spPr>
          <p:style>
            <a:lnRef idx="0">
              <a:srgbClr val="000000">
                <a:alpha val="0"/>
              </a:srgbClr>
            </a:lnRef>
            <a:fillRef idx="1">
              <a:srgbClr val="FFFFF7"/>
            </a:fillRef>
            <a:effectRef idx="0">
              <a:scrgbClr r="0" g="0" b="0"/>
            </a:effectRef>
            <a:fontRef idx="none"/>
          </p:style>
          <p:txBody>
            <a:bodyPr/>
            <a:lstStyle/>
            <a:p>
              <a:endParaRPr lang="en-US"/>
            </a:p>
          </p:txBody>
        </p:sp>
        <p:sp>
          <p:nvSpPr>
            <p:cNvPr id="25" name="Shape 50"/>
            <p:cNvSpPr/>
            <p:nvPr/>
          </p:nvSpPr>
          <p:spPr>
            <a:xfrm>
              <a:off x="4512310" y="2672080"/>
              <a:ext cx="4050030" cy="3009900"/>
            </a:xfrm>
            <a:custGeom>
              <a:avLst/>
              <a:gdLst/>
              <a:ahLst/>
              <a:cxnLst/>
              <a:rect l="0" t="0" r="0" b="0"/>
              <a:pathLst>
                <a:path w="4050030" h="3009900">
                  <a:moveTo>
                    <a:pt x="1167130" y="2433320"/>
                  </a:moveTo>
                  <a:cubicBezTo>
                    <a:pt x="880110" y="2433320"/>
                    <a:pt x="593090" y="2481580"/>
                    <a:pt x="593090" y="2528570"/>
                  </a:cubicBezTo>
                  <a:lnTo>
                    <a:pt x="593090" y="2913380"/>
                  </a:lnTo>
                  <a:cubicBezTo>
                    <a:pt x="593090" y="2961640"/>
                    <a:pt x="880110" y="3009900"/>
                    <a:pt x="1167130" y="3009900"/>
                  </a:cubicBezTo>
                  <a:lnTo>
                    <a:pt x="3474721" y="3009900"/>
                  </a:lnTo>
                  <a:cubicBezTo>
                    <a:pt x="3761740" y="3009900"/>
                    <a:pt x="4050030" y="2961640"/>
                    <a:pt x="4050030" y="2913380"/>
                  </a:cubicBezTo>
                  <a:lnTo>
                    <a:pt x="4050030" y="2528570"/>
                  </a:lnTo>
                  <a:cubicBezTo>
                    <a:pt x="4050030" y="2481580"/>
                    <a:pt x="3761740" y="2433320"/>
                    <a:pt x="3474721" y="2433320"/>
                  </a:cubicBezTo>
                  <a:lnTo>
                    <a:pt x="2028190" y="2433320"/>
                  </a:lnTo>
                  <a:lnTo>
                    <a:pt x="0" y="0"/>
                  </a:lnTo>
                  <a:lnTo>
                    <a:pt x="1167130" y="2433320"/>
                  </a:lnTo>
                  <a:close/>
                </a:path>
              </a:pathLst>
            </a:custGeom>
            <a:ln w="9345" cap="flat">
              <a:miter lim="100000"/>
            </a:ln>
          </p:spPr>
          <p:style>
            <a:lnRef idx="1">
              <a:srgbClr val="777777"/>
            </a:lnRef>
            <a:fillRef idx="0">
              <a:srgbClr val="000000">
                <a:alpha val="0"/>
              </a:srgbClr>
            </a:fillRef>
            <a:effectRef idx="0">
              <a:scrgbClr r="0" g="0" b="0"/>
            </a:effectRef>
            <a:fontRef idx="none"/>
          </p:style>
          <p:txBody>
            <a:bodyPr/>
            <a:lstStyle/>
            <a:p>
              <a:endParaRPr lang="en-US"/>
            </a:p>
          </p:txBody>
        </p:sp>
        <p:sp>
          <p:nvSpPr>
            <p:cNvPr id="26" name="Shape 51"/>
            <p:cNvSpPr/>
            <p:nvPr/>
          </p:nvSpPr>
          <p:spPr>
            <a:xfrm>
              <a:off x="5105400" y="5105400"/>
              <a:ext cx="0" cy="0"/>
            </a:xfrm>
            <a:custGeom>
              <a:avLst/>
              <a:gdLst/>
              <a:ahLst/>
              <a:cxnLst/>
              <a:rect l="0" t="0" r="0" b="0"/>
              <a:pathLst>
                <a:path>
                  <a:moveTo>
                    <a:pt x="0" y="0"/>
                  </a:moveTo>
                  <a:lnTo>
                    <a:pt x="0" y="0"/>
                  </a:lnTo>
                  <a:close/>
                </a:path>
              </a:pathLst>
            </a:custGeom>
            <a:ln w="9345" cap="flat">
              <a:miter lim="100000"/>
            </a:ln>
          </p:spPr>
          <p:style>
            <a:lnRef idx="1">
              <a:srgbClr val="777777"/>
            </a:lnRef>
            <a:fillRef idx="0">
              <a:srgbClr val="000000">
                <a:alpha val="0"/>
              </a:srgbClr>
            </a:fillRef>
            <a:effectRef idx="0">
              <a:scrgbClr r="0" g="0" b="0"/>
            </a:effectRef>
            <a:fontRef idx="none"/>
          </p:style>
          <p:txBody>
            <a:bodyPr/>
            <a:lstStyle/>
            <a:p>
              <a:endParaRPr lang="en-US"/>
            </a:p>
          </p:txBody>
        </p:sp>
        <p:sp>
          <p:nvSpPr>
            <p:cNvPr id="27" name="Shape 52"/>
            <p:cNvSpPr/>
            <p:nvPr/>
          </p:nvSpPr>
          <p:spPr>
            <a:xfrm>
              <a:off x="8562340" y="5681980"/>
              <a:ext cx="0" cy="0"/>
            </a:xfrm>
            <a:custGeom>
              <a:avLst/>
              <a:gdLst/>
              <a:ahLst/>
              <a:cxnLst/>
              <a:rect l="0" t="0" r="0" b="0"/>
              <a:pathLst>
                <a:path>
                  <a:moveTo>
                    <a:pt x="0" y="0"/>
                  </a:moveTo>
                  <a:lnTo>
                    <a:pt x="0" y="0"/>
                  </a:lnTo>
                  <a:close/>
                </a:path>
              </a:pathLst>
            </a:custGeom>
            <a:ln w="9345" cap="flat">
              <a:miter lim="100000"/>
            </a:ln>
          </p:spPr>
          <p:style>
            <a:lnRef idx="1">
              <a:srgbClr val="777777"/>
            </a:lnRef>
            <a:fillRef idx="0">
              <a:srgbClr val="000000">
                <a:alpha val="0"/>
              </a:srgbClr>
            </a:fillRef>
            <a:effectRef idx="0">
              <a:scrgbClr r="0" g="0" b="0"/>
            </a:effectRef>
            <a:fontRef idx="none"/>
          </p:style>
          <p:txBody>
            <a:bodyPr/>
            <a:lstStyle/>
            <a:p>
              <a:endParaRPr lang="en-US"/>
            </a:p>
          </p:txBody>
        </p:sp>
        <p:sp>
          <p:nvSpPr>
            <p:cNvPr id="28" name="Rectangle 53"/>
            <p:cNvSpPr/>
            <p:nvPr/>
          </p:nvSpPr>
          <p:spPr>
            <a:xfrm>
              <a:off x="5415280" y="5142875"/>
              <a:ext cx="3768450" cy="564925"/>
            </a:xfrm>
            <a:prstGeom prst="rect">
              <a:avLst/>
            </a:prstGeom>
            <a:ln>
              <a:noFill/>
            </a:ln>
          </p:spPr>
          <p:txBody>
            <a:bodyPr vert="horz" lIns="0" tIns="0" rIns="0" bIns="0" rtlCol="0">
              <a:noAutofit/>
            </a:bodyPr>
            <a:lstStyle/>
            <a:p>
              <a:pPr marL="187960" marR="234950" indent="-6350" algn="l">
                <a:lnSpc>
                  <a:spcPct val="107000"/>
                </a:lnSpc>
                <a:spcAft>
                  <a:spcPts val="800"/>
                </a:spcAft>
              </a:pPr>
              <a:r>
                <a:rPr lang="en-US" sz="2400">
                  <a:solidFill>
                    <a:srgbClr val="C31C14"/>
                  </a:solidFill>
                  <a:effectLst/>
                  <a:latin typeface="Comic Sans MS" panose="030F0702030302020204" pitchFamily="66" charset="0"/>
                  <a:ea typeface="Comic Sans MS" panose="030F0702030302020204" pitchFamily="66" charset="0"/>
                  <a:cs typeface="Comic Sans MS" panose="030F0702030302020204" pitchFamily="66" charset="0"/>
                </a:rPr>
                <a:t>Ahora lo sabremos…</a:t>
              </a:r>
              <a:endParaRPr lang="en-US" sz="1800">
                <a:solidFill>
                  <a:srgbClr val="C31C14"/>
                </a:solidFill>
                <a:effectLst/>
                <a:latin typeface="Arial" panose="020B0604020202020204" pitchFamily="34" charset="0"/>
                <a:ea typeface="Arial" panose="020B0604020202020204" pitchFamily="34" charset="0"/>
              </a:endParaRPr>
            </a:p>
          </p:txBody>
        </p:sp>
      </p:grpSp>
    </p:spTree>
    <p:extLst>
      <p:ext uri="{BB962C8B-B14F-4D97-AF65-F5344CB8AC3E}">
        <p14:creationId xmlns:p14="http://schemas.microsoft.com/office/powerpoint/2010/main" val="3376584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ombate Naval de Iquique21 de mayo de 1879 (133 año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5817" y="2003413"/>
            <a:ext cx="7432766" cy="4664496"/>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1423851" y="248194"/>
            <a:ext cx="4219303" cy="923330"/>
          </a:xfrm>
          <a:prstGeom prst="rect">
            <a:avLst/>
          </a:prstGeom>
          <a:noFill/>
        </p:spPr>
        <p:txBody>
          <a:bodyPr wrap="square" rtlCol="0">
            <a:spAutoFit/>
          </a:bodyPr>
          <a:lstStyle/>
          <a:p>
            <a:r>
              <a:rPr lang="es-CL" sz="5400" b="1" dirty="0" smtClean="0"/>
              <a:t>FUE EL …..</a:t>
            </a:r>
            <a:endParaRPr lang="en-US" sz="5400" b="1" dirty="0"/>
          </a:p>
        </p:txBody>
      </p:sp>
      <p:sp>
        <p:nvSpPr>
          <p:cNvPr id="3" name="Flecha abajo 2"/>
          <p:cNvSpPr/>
          <p:nvPr/>
        </p:nvSpPr>
        <p:spPr>
          <a:xfrm>
            <a:off x="4650376" y="892739"/>
            <a:ext cx="836024" cy="909936"/>
          </a:xfrm>
          <a:prstGeom prst="downArrow">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5056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Combate Naval de Iquique NB1 Comprensión del medio natural, social y&#10;Hace mucho tiempo atrás, el 21 de Mayo de 1879…&#10;Tres ..."/>
          <p:cNvPicPr>
            <a:picLocks noChangeAspect="1" noChangeArrowheads="1"/>
          </p:cNvPicPr>
          <p:nvPr/>
        </p:nvPicPr>
        <p:blipFill rotWithShape="1">
          <a:blip r:embed="rId2">
            <a:extLst>
              <a:ext uri="{28A0092B-C50C-407E-A947-70E740481C1C}">
                <a14:useLocalDpi xmlns:a14="http://schemas.microsoft.com/office/drawing/2010/main" val="0"/>
              </a:ext>
            </a:extLst>
          </a:blip>
          <a:srcRect l="2814" r="3034" b="6850"/>
          <a:stretch/>
        </p:blipFill>
        <p:spPr bwMode="auto">
          <a:xfrm>
            <a:off x="1045029" y="444137"/>
            <a:ext cx="9875520" cy="5917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646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ombate Naval de Iquique NB1 Comprensión del medio natural, social y&#10;En el amanecer del 21 de mayo de 1879&#10;En el norte de ..."/>
          <p:cNvPicPr>
            <a:picLocks noChangeAspect="1" noChangeArrowheads="1"/>
          </p:cNvPicPr>
          <p:nvPr/>
        </p:nvPicPr>
        <p:blipFill rotWithShape="1">
          <a:blip r:embed="rId2">
            <a:extLst>
              <a:ext uri="{28A0092B-C50C-407E-A947-70E740481C1C}">
                <a14:useLocalDpi xmlns:a14="http://schemas.microsoft.com/office/drawing/2010/main" val="0"/>
              </a:ext>
            </a:extLst>
          </a:blip>
          <a:srcRect r="3679" b="6850"/>
          <a:stretch/>
        </p:blipFill>
        <p:spPr bwMode="auto">
          <a:xfrm>
            <a:off x="1423851" y="404950"/>
            <a:ext cx="9313818" cy="5969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1728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ombate Naval de Iquique NB1 Comprensión del medio natural, social y&#10;Peruanos:&#10;Huáscar e Independencia&#10;Chilenos:&#10;Covadonga..."/>
          <p:cNvPicPr>
            <a:picLocks noChangeAspect="1" noChangeArrowheads="1"/>
          </p:cNvPicPr>
          <p:nvPr/>
        </p:nvPicPr>
        <p:blipFill rotWithShape="1">
          <a:blip r:embed="rId2">
            <a:extLst>
              <a:ext uri="{28A0092B-C50C-407E-A947-70E740481C1C}">
                <a14:useLocalDpi xmlns:a14="http://schemas.microsoft.com/office/drawing/2010/main" val="0"/>
              </a:ext>
            </a:extLst>
          </a:blip>
          <a:srcRect l="2813" r="1960" b="14868"/>
          <a:stretch/>
        </p:blipFill>
        <p:spPr bwMode="auto">
          <a:xfrm>
            <a:off x="1867989" y="574766"/>
            <a:ext cx="8595360" cy="5773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1574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ombate Naval de Iquique NB1 Comprensión del medio natural, social y&#10;Entonces, los barcos comenzaron a perseguirse para pe..."/>
          <p:cNvPicPr>
            <a:picLocks noChangeAspect="1" noChangeArrowheads="1"/>
          </p:cNvPicPr>
          <p:nvPr/>
        </p:nvPicPr>
        <p:blipFill rotWithShape="1">
          <a:blip r:embed="rId2">
            <a:extLst>
              <a:ext uri="{28A0092B-C50C-407E-A947-70E740481C1C}">
                <a14:useLocalDpi xmlns:a14="http://schemas.microsoft.com/office/drawing/2010/main" val="0"/>
              </a:ext>
            </a:extLst>
          </a:blip>
          <a:srcRect l="3029" t="18996" r="2820" b="10572"/>
          <a:stretch/>
        </p:blipFill>
        <p:spPr bwMode="auto">
          <a:xfrm>
            <a:off x="1998617" y="1097281"/>
            <a:ext cx="8007532" cy="5172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3341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ombate Naval de Iquique NB1 Comprensión del medio natural, social y&#10;Se atacaban con cañones y balas&#10;La Esmeralda peleaba ..."/>
          <p:cNvPicPr>
            <a:picLocks noChangeAspect="1" noChangeArrowheads="1"/>
          </p:cNvPicPr>
          <p:nvPr/>
        </p:nvPicPr>
        <p:blipFill rotWithShape="1">
          <a:blip r:embed="rId2">
            <a:extLst>
              <a:ext uri="{28A0092B-C50C-407E-A947-70E740481C1C}">
                <a14:useLocalDpi xmlns:a14="http://schemas.microsoft.com/office/drawing/2010/main" val="0"/>
              </a:ext>
            </a:extLst>
          </a:blip>
          <a:srcRect t="3248" r="3465" b="9141"/>
          <a:stretch/>
        </p:blipFill>
        <p:spPr bwMode="auto">
          <a:xfrm>
            <a:off x="1645920" y="640079"/>
            <a:ext cx="8569234" cy="5630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39818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TotalTime>
  <Words>258</Words>
  <Application>Microsoft Office PowerPoint</Application>
  <PresentationFormat>Panorámica</PresentationFormat>
  <Paragraphs>14</Paragraphs>
  <Slides>14</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14</vt:i4>
      </vt:variant>
    </vt:vector>
  </HeadingPairs>
  <TitlesOfParts>
    <vt:vector size="20" baseType="lpstr">
      <vt:lpstr>Arial</vt:lpstr>
      <vt:lpstr>Calibri</vt:lpstr>
      <vt:lpstr>Calibri Light</vt:lpstr>
      <vt:lpstr>Comic Sans MS</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HP</dc:creator>
  <cp:lastModifiedBy>HP</cp:lastModifiedBy>
  <cp:revision>11</cp:revision>
  <dcterms:created xsi:type="dcterms:W3CDTF">2020-05-05T22:23:12Z</dcterms:created>
  <dcterms:modified xsi:type="dcterms:W3CDTF">2020-05-05T23:56:20Z</dcterms:modified>
</cp:coreProperties>
</file>