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0" r:id="rId3"/>
    <p:sldId id="263" r:id="rId4"/>
    <p:sldId id="256" r:id="rId5"/>
    <p:sldId id="257" r:id="rId6"/>
    <p:sldId id="258" r:id="rId7"/>
    <p:sldId id="259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007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910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932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48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32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110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5928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369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12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364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744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237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20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674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19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134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335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2B862CB-9B01-44F5-B56E-35FAE4C54FDD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0BE1813-5EC9-41E5-9BD9-A26F13FC5D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958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uz.cabezas@colegio-josemanuelbalmaceda.cl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ACB38-5CFA-46D6-9DD9-FF4DD43E7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704" y="1073426"/>
            <a:ext cx="11224591" cy="1900056"/>
          </a:xfrm>
        </p:spPr>
        <p:txBody>
          <a:bodyPr/>
          <a:lstStyle/>
          <a:p>
            <a:pPr algn="ctr"/>
            <a:r>
              <a:rPr lang="es-ES" sz="2800" dirty="0"/>
              <a:t>SUGERENCIAS Y METODOLOGÍAS PARA MEJORAR TUS APRENDIZAJES </a:t>
            </a:r>
            <a:br>
              <a:rPr lang="es-ES" sz="2800" dirty="0"/>
            </a:br>
            <a:r>
              <a:rPr lang="es-ES" sz="2800" dirty="0"/>
              <a:t>“ESTRATEGIAS DE CÁLCULO MENTAL 4° BÁSICO” (semana 5)</a:t>
            </a:r>
            <a:br>
              <a:rPr lang="es-ES" sz="2800" dirty="0"/>
            </a:br>
            <a:endParaRPr lang="es-CL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FF4671-C1ED-4880-A38B-3865082DA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1" y="3269973"/>
            <a:ext cx="10270436" cy="28508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OBJETIVO DE APRENDIZAJE: Describir y aplicar estrategias de cálculo mental conteo hacia delante y atrás, doblar y dividir por 2, por descomposición y usar el doble del doble para determinar las multiplicaciones hasta 10x10 y sus divisiones correspondientes. (OA 2)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Demostrar que comprende la multiplicación de números de tres dígitos por números de un dígito: usando estrategias con o sin material concreto, utilizando las tablas de multiplicación, estimando productos, usando la propiedad distributiva de la multiplicación respecto de la suma, aplicando el algoritmo de la multiplicación y resolviendo problemas rutinarios. (OA 5) 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33C65B-CC7F-47B4-826C-B9F69E116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761" y="0"/>
            <a:ext cx="101202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9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F8CB18-D795-42C8-90C6-605E0FD84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13846"/>
              </p:ext>
            </p:extLst>
          </p:nvPr>
        </p:nvGraphicFramePr>
        <p:xfrm>
          <a:off x="165651" y="145657"/>
          <a:ext cx="11814313" cy="6860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4313">
                  <a:extLst>
                    <a:ext uri="{9D8B030D-6E8A-4147-A177-3AD203B41FA5}">
                      <a16:colId xmlns:a16="http://schemas.microsoft.com/office/drawing/2014/main" val="798232830"/>
                    </a:ext>
                  </a:extLst>
                </a:gridCol>
              </a:tblGrid>
              <a:tr h="604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L" sz="1800" u="sng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SUGERENCIAS Y METODOLOGÍAS PARA MEJORAR TUS APRENDIZAJES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L" sz="1800" u="non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“</a:t>
                      </a: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ESTRATEGIAS DE CÁLCULO MENTAL 4° BÁSICO” (semana 5)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43" marR="3544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09436"/>
                  </a:ext>
                </a:extLst>
              </a:tr>
              <a:tr h="6108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SUGERENCIAS: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Recuerda realizar tu guía en un espacio que te sea cómodo y estés en silencio para tu mejor concentración.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Escribe tu nombre, apellido, fecha y curso en la guía de trabajo.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Realiza la actividad acompañado por un adulto que te oriente ante cualquier duda. Cabe mencionar que la persona que te acompaña no haga la tarea por ti.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Lee atentamente cada indicación y si tienes dudas vuelve a leer hasta que tu comprensión sea en su totalidad. Si aun así persisten dudas pide ayuda a la persona que te acompaña.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Para resolver el ítem 1 de la guía debes calcular mentalmente. Si es necesario puedes utilizar material concreto como: monedas, fichas, palos de helados, etc.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Para resolver el ítem 2, 4 y 5 debes responder con tus palabras qué es lo que encuentras en común entre la suma reiterada y la multiplicación. </a:t>
                      </a:r>
                    </a:p>
                    <a:p>
                      <a:pPr marL="342900" marR="1778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 el ítem 6 debes hacer un calculo aproximado NO el cálculo exacto, lee el cuadro con el ejemplo y recuerda calcular a la decena o centena más cercana. </a:t>
                      </a:r>
                    </a:p>
                    <a:p>
                      <a:pPr marL="342900" marR="1778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 lo posible intenta responder la guía directamente en tu computador, guardar los cambios y enviar la guía por correo electrónico a la dirección:  </a:t>
                      </a:r>
                      <a:r>
                        <a:rPr lang="es-CL" sz="1800" u="sng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luz.cabezas@colegio-josemanuelbalmaceda.cl</a:t>
                      </a: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</a:p>
                    <a:p>
                      <a:pPr marL="342900" marR="1778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 no cuentas con un computador responde la guía impresa le sacas fotos y envías dichas fotos por correo electrónico.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43" marR="354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54933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83531CC-5525-4175-BE04-5FBFAAE9E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753" y="0"/>
            <a:ext cx="101202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5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D9A326D-2846-4A7E-96F1-C8616C02F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es-CL">
                <a:solidFill>
                  <a:schemeClr val="tx1"/>
                </a:solidFill>
              </a:rPr>
              <a:t>Estrategias de cálculo mental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79D581-1A80-45E6-9291-F7A63470A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293441"/>
            <a:ext cx="8825658" cy="1234148"/>
          </a:xfrm>
        </p:spPr>
        <p:txBody>
          <a:bodyPr>
            <a:normAutofit/>
          </a:bodyPr>
          <a:lstStyle/>
          <a:p>
            <a:pPr algn="ctr"/>
            <a:r>
              <a:rPr lang="es-CL" sz="2000"/>
              <a:t>4° básico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2CB6AAD3-ABEF-42FA-9813-776961B6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8" y="165329"/>
            <a:ext cx="1012101" cy="9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C7538-0D0A-4C2D-82DD-B1F2A9C6A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7" t="12348" r="17717" b="9546"/>
          <a:stretch/>
        </p:blipFill>
        <p:spPr>
          <a:xfrm>
            <a:off x="3557215" y="643466"/>
            <a:ext cx="7442862" cy="55710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8E66EE-EB35-42F7-85C4-4880D1AC4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8" y="165329"/>
            <a:ext cx="1012101" cy="9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6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B5B4AB-1486-481A-85EE-8A64F99E0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7" t="11188" r="17825" b="4712"/>
          <a:stretch/>
        </p:blipFill>
        <p:spPr>
          <a:xfrm>
            <a:off x="3732829" y="643466"/>
            <a:ext cx="7091634" cy="55710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EA9D2EA-D889-44D9-BA88-C7D23E50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8" y="165329"/>
            <a:ext cx="1012101" cy="9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7B6339-AC4C-4D4F-9D2B-6288C2DB9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4" t="12156" r="16088" b="2585"/>
          <a:stretch/>
        </p:blipFill>
        <p:spPr>
          <a:xfrm>
            <a:off x="3736889" y="643466"/>
            <a:ext cx="7083514" cy="55710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9BDE3D-1F20-4BF9-A6D3-D03423750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8" y="165329"/>
            <a:ext cx="1012101" cy="9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5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B817EC-63FB-4E39-A2E1-F6BEAED9E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3" t="10778" r="16087" b="2417"/>
          <a:stretch/>
        </p:blipFill>
        <p:spPr>
          <a:xfrm>
            <a:off x="3806128" y="643466"/>
            <a:ext cx="6945036" cy="55710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97C266-0F06-4B2F-A4FC-0B0A95AFD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8" y="165329"/>
            <a:ext cx="1012101" cy="9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3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AECD0C-5848-4F08-910D-1F50CA2B4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9" t="11784" r="16148" b="5771"/>
          <a:stretch/>
        </p:blipFill>
        <p:spPr>
          <a:xfrm>
            <a:off x="3541822" y="643466"/>
            <a:ext cx="7473648" cy="55710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31ECD3-7022-496E-94E3-4592B436D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8" y="165329"/>
            <a:ext cx="1012101" cy="9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6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385</Words>
  <Application>Microsoft Office PowerPoint</Application>
  <PresentationFormat>Panorámica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Abadi</vt:lpstr>
      <vt:lpstr>Arial</vt:lpstr>
      <vt:lpstr>Century Gothic</vt:lpstr>
      <vt:lpstr>Wingdings 3</vt:lpstr>
      <vt:lpstr>Sala de reuniones Ion</vt:lpstr>
      <vt:lpstr>SUGERENCIAS Y METODOLOGÍAS PARA MEJORAR TUS APRENDIZAJES  “ESTRATEGIAS DE CÁLCULO MENTAL 4° BÁSICO” (semana 5) </vt:lpstr>
      <vt:lpstr>Presentación de PowerPoint</vt:lpstr>
      <vt:lpstr>Estrategias de cálculo 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cálculo mental</dc:title>
  <dc:creator>luz cabezas aravena</dc:creator>
  <cp:lastModifiedBy>luz cabezas aravena</cp:lastModifiedBy>
  <cp:revision>4</cp:revision>
  <dcterms:created xsi:type="dcterms:W3CDTF">2020-04-08T05:43:42Z</dcterms:created>
  <dcterms:modified xsi:type="dcterms:W3CDTF">2020-04-27T13:58:08Z</dcterms:modified>
</cp:coreProperties>
</file>